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 id="2147483674" r:id="rId6"/>
  </p:sldMasterIdLst>
  <p:notesMasterIdLst>
    <p:notesMasterId r:id="rId22"/>
  </p:notesMasterIdLst>
  <p:sldIdLst>
    <p:sldId id="322" r:id="rId7"/>
    <p:sldId id="342" r:id="rId8"/>
    <p:sldId id="328" r:id="rId9"/>
    <p:sldId id="331" r:id="rId10"/>
    <p:sldId id="334" r:id="rId11"/>
    <p:sldId id="337" r:id="rId12"/>
    <p:sldId id="345" r:id="rId13"/>
    <p:sldId id="339" r:id="rId14"/>
    <p:sldId id="343" r:id="rId15"/>
    <p:sldId id="340" r:id="rId16"/>
    <p:sldId id="341" r:id="rId17"/>
    <p:sldId id="344" r:id="rId18"/>
    <p:sldId id="346" r:id="rId19"/>
    <p:sldId id="338" r:id="rId20"/>
    <p:sldId id="325" r:id="rId21"/>
  </p:sldIdLst>
  <p:sldSz cx="12192000" cy="6858000"/>
  <p:notesSz cx="6808788" cy="9940925"/>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E8F2"/>
    <a:srgbClr val="FFF7E8"/>
    <a:srgbClr val="E3F3F2"/>
    <a:srgbClr val="FFF3DD"/>
    <a:srgbClr val="D78428"/>
    <a:srgbClr val="A3215D"/>
    <a:srgbClr val="E8B560"/>
    <a:srgbClr val="92CBC6"/>
    <a:srgbClr val="005667"/>
    <a:srgbClr val="00565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ddels stil 2 – uthev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028" autoAdjust="0"/>
    <p:restoredTop sz="96327" autoAdjust="0"/>
  </p:normalViewPr>
  <p:slideViewPr>
    <p:cSldViewPr snapToGrid="0">
      <p:cViewPr varScale="1">
        <p:scale>
          <a:sx n="151" d="100"/>
          <a:sy n="151" d="100"/>
        </p:scale>
        <p:origin x="114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gmor Råen" userId="12925858-2b72-4c05-9a66-93b8ed617722" providerId="ADAL" clId="{A9311C04-260E-4F42-AD86-BA6D2E14A1F2}"/>
    <pc:docChg chg="modSld">
      <pc:chgData name="Rigmor Råen" userId="12925858-2b72-4c05-9a66-93b8ed617722" providerId="ADAL" clId="{A9311C04-260E-4F42-AD86-BA6D2E14A1F2}" dt="2025-03-07T09:45:59.732" v="0" actId="1076"/>
      <pc:docMkLst>
        <pc:docMk/>
      </pc:docMkLst>
      <pc:sldChg chg="modSp mod">
        <pc:chgData name="Rigmor Råen" userId="12925858-2b72-4c05-9a66-93b8ed617722" providerId="ADAL" clId="{A9311C04-260E-4F42-AD86-BA6D2E14A1F2}" dt="2025-03-07T09:45:59.732" v="0" actId="1076"/>
        <pc:sldMkLst>
          <pc:docMk/>
          <pc:sldMk cId="2369110456" sldId="322"/>
        </pc:sldMkLst>
        <pc:picChg chg="mod">
          <ac:chgData name="Rigmor Råen" userId="12925858-2b72-4c05-9a66-93b8ed617722" providerId="ADAL" clId="{A9311C04-260E-4F42-AD86-BA6D2E14A1F2}" dt="2025-03-07T09:45:59.732" v="0" actId="1076"/>
          <ac:picMkLst>
            <pc:docMk/>
            <pc:sldMk cId="2369110456" sldId="322"/>
            <ac:picMk id="6" creationId="{2C88617F-51F7-358F-ADCB-519F91423C9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1"/>
            <a:ext cx="2950475" cy="498772"/>
          </a:xfrm>
          <a:prstGeom prst="rect">
            <a:avLst/>
          </a:prstGeom>
        </p:spPr>
        <p:txBody>
          <a:bodyPr vert="horz" lIns="91568" tIns="45784" rIns="91568" bIns="45784" rtlCol="0"/>
          <a:lstStyle>
            <a:lvl1pPr algn="l">
              <a:defRPr sz="1200"/>
            </a:lvl1pPr>
          </a:lstStyle>
          <a:p>
            <a:endParaRPr lang="nb-NO"/>
          </a:p>
        </p:txBody>
      </p:sp>
      <p:sp>
        <p:nvSpPr>
          <p:cNvPr id="3" name="Plassholder for dato 2"/>
          <p:cNvSpPr>
            <a:spLocks noGrp="1"/>
          </p:cNvSpPr>
          <p:nvPr>
            <p:ph type="dt" idx="1"/>
          </p:nvPr>
        </p:nvSpPr>
        <p:spPr>
          <a:xfrm>
            <a:off x="3856738" y="1"/>
            <a:ext cx="2950475" cy="498772"/>
          </a:xfrm>
          <a:prstGeom prst="rect">
            <a:avLst/>
          </a:prstGeom>
        </p:spPr>
        <p:txBody>
          <a:bodyPr vert="horz" lIns="91568" tIns="45784" rIns="91568" bIns="45784" rtlCol="0"/>
          <a:lstStyle>
            <a:lvl1pPr algn="r">
              <a:defRPr sz="1200"/>
            </a:lvl1pPr>
          </a:lstStyle>
          <a:p>
            <a:fld id="{2B471DBD-B5B5-457C-BC53-6A3A5983D2CE}" type="datetimeFigureOut">
              <a:rPr lang="nb-NO" smtClean="0"/>
              <a:t>07.03.2025</a:t>
            </a:fld>
            <a:endParaRPr lang="nb-NO"/>
          </a:p>
        </p:txBody>
      </p:sp>
      <p:sp>
        <p:nvSpPr>
          <p:cNvPr id="4" name="Plassholder for lysbilde 3"/>
          <p:cNvSpPr>
            <a:spLocks noGrp="1" noRot="1" noChangeAspect="1"/>
          </p:cNvSpPr>
          <p:nvPr>
            <p:ph type="sldImg" idx="2"/>
          </p:nvPr>
        </p:nvSpPr>
        <p:spPr>
          <a:xfrm>
            <a:off x="422275" y="1243013"/>
            <a:ext cx="5964238" cy="3354387"/>
          </a:xfrm>
          <a:prstGeom prst="rect">
            <a:avLst/>
          </a:prstGeom>
          <a:noFill/>
          <a:ln w="12700">
            <a:solidFill>
              <a:prstClr val="black"/>
            </a:solidFill>
          </a:ln>
        </p:spPr>
        <p:txBody>
          <a:bodyPr vert="horz" lIns="91568" tIns="45784" rIns="91568" bIns="45784" rtlCol="0" anchor="ctr"/>
          <a:lstStyle/>
          <a:p>
            <a:endParaRPr lang="nb-NO"/>
          </a:p>
        </p:txBody>
      </p:sp>
      <p:sp>
        <p:nvSpPr>
          <p:cNvPr id="5" name="Plassholder for notater 4"/>
          <p:cNvSpPr>
            <a:spLocks noGrp="1"/>
          </p:cNvSpPr>
          <p:nvPr>
            <p:ph type="body" sz="quarter" idx="3"/>
          </p:nvPr>
        </p:nvSpPr>
        <p:spPr>
          <a:xfrm>
            <a:off x="680880" y="4784070"/>
            <a:ext cx="5447030" cy="3914240"/>
          </a:xfrm>
          <a:prstGeom prst="rect">
            <a:avLst/>
          </a:prstGeom>
        </p:spPr>
        <p:txBody>
          <a:bodyPr vert="horz" lIns="91568" tIns="45784" rIns="91568" bIns="45784"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9442154"/>
            <a:ext cx="2950475" cy="498771"/>
          </a:xfrm>
          <a:prstGeom prst="rect">
            <a:avLst/>
          </a:prstGeom>
        </p:spPr>
        <p:txBody>
          <a:bodyPr vert="horz" lIns="91568" tIns="45784" rIns="91568" bIns="45784" rtlCol="0" anchor="b"/>
          <a:lstStyle>
            <a:lvl1pPr algn="l">
              <a:defRPr sz="1200"/>
            </a:lvl1pPr>
          </a:lstStyle>
          <a:p>
            <a:endParaRPr lang="nb-NO"/>
          </a:p>
        </p:txBody>
      </p:sp>
      <p:sp>
        <p:nvSpPr>
          <p:cNvPr id="7" name="Plassholder for lysbildenummer 6"/>
          <p:cNvSpPr>
            <a:spLocks noGrp="1"/>
          </p:cNvSpPr>
          <p:nvPr>
            <p:ph type="sldNum" sz="quarter" idx="5"/>
          </p:nvPr>
        </p:nvSpPr>
        <p:spPr>
          <a:xfrm>
            <a:off x="3856738" y="9442154"/>
            <a:ext cx="2950475" cy="498771"/>
          </a:xfrm>
          <a:prstGeom prst="rect">
            <a:avLst/>
          </a:prstGeom>
        </p:spPr>
        <p:txBody>
          <a:bodyPr vert="horz" lIns="91568" tIns="45784" rIns="91568" bIns="45784" rtlCol="0" anchor="b"/>
          <a:lstStyle>
            <a:lvl1pPr algn="r">
              <a:defRPr sz="1200"/>
            </a:lvl1pPr>
          </a:lstStyle>
          <a:p>
            <a:fld id="{9957C293-3B97-4CF9-93B5-69F7D1E61494}" type="slidenum">
              <a:rPr lang="nb-NO" smtClean="0"/>
              <a:t>‹#›</a:t>
            </a:fld>
            <a:endParaRPr lang="nb-NO"/>
          </a:p>
        </p:txBody>
      </p:sp>
    </p:spTree>
    <p:extLst>
      <p:ext uri="{BB962C8B-B14F-4D97-AF65-F5344CB8AC3E}">
        <p14:creationId xmlns:p14="http://schemas.microsoft.com/office/powerpoint/2010/main" val="16420078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rside_stor logo">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F4E8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 name="Grafikk 2">
            <a:extLst>
              <a:ext uri="{FF2B5EF4-FFF2-40B4-BE49-F238E27FC236}">
                <a16:creationId xmlns:a16="http://schemas.microsoft.com/office/drawing/2014/main" id="{EDFA4554-0190-7246-04A0-D1F1B687B0A7}"/>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628601" y="873118"/>
            <a:ext cx="2423035" cy="1017675"/>
          </a:xfrm>
          <a:prstGeom prst="rect">
            <a:avLst/>
          </a:prstGeom>
        </p:spPr>
      </p:pic>
      <p:sp>
        <p:nvSpPr>
          <p:cNvPr id="7" name="Friform 6">
            <a:extLst>
              <a:ext uri="{FF2B5EF4-FFF2-40B4-BE49-F238E27FC236}">
                <a16:creationId xmlns:a16="http://schemas.microsoft.com/office/drawing/2014/main" id="{E6B93FF8-03FA-F3BE-1DD0-87F82D50FF87}"/>
              </a:ext>
            </a:extLst>
          </p:cNvPr>
          <p:cNvSpPr>
            <a:spLocks noGrp="1"/>
          </p:cNvSpPr>
          <p:nvPr>
            <p:ph type="pic" sz="quarter" idx="11"/>
          </p:nvPr>
        </p:nvSpPr>
        <p:spPr>
          <a:xfrm>
            <a:off x="5075853" y="1"/>
            <a:ext cx="7116147" cy="6029717"/>
          </a:xfrm>
          <a:custGeom>
            <a:avLst/>
            <a:gdLst>
              <a:gd name="connsiteX0" fmla="*/ 319021 w 7116147"/>
              <a:gd name="connsiteY0" fmla="*/ 0 h 6029717"/>
              <a:gd name="connsiteX1" fmla="*/ 7116147 w 7116147"/>
              <a:gd name="connsiteY1" fmla="*/ 0 h 6029717"/>
              <a:gd name="connsiteX2" fmla="*/ 7116147 w 7116147"/>
              <a:gd name="connsiteY2" fmla="*/ 3656271 h 6029717"/>
              <a:gd name="connsiteX3" fmla="*/ 7113429 w 7116147"/>
              <a:gd name="connsiteY3" fmla="*/ 3656812 h 6029717"/>
              <a:gd name="connsiteX4" fmla="*/ 7040439 w 7116147"/>
              <a:gd name="connsiteY4" fmla="*/ 3866097 h 6029717"/>
              <a:gd name="connsiteX5" fmla="*/ 6832821 w 7116147"/>
              <a:gd name="connsiteY5" fmla="*/ 4426969 h 6029717"/>
              <a:gd name="connsiteX6" fmla="*/ 6328609 w 7116147"/>
              <a:gd name="connsiteY6" fmla="*/ 4736098 h 6029717"/>
              <a:gd name="connsiteX7" fmla="*/ 6493591 w 7116147"/>
              <a:gd name="connsiteY7" fmla="*/ 5132224 h 6029717"/>
              <a:gd name="connsiteX8" fmla="*/ 5876302 w 7116147"/>
              <a:gd name="connsiteY8" fmla="*/ 5054480 h 6029717"/>
              <a:gd name="connsiteX9" fmla="*/ 5944889 w 7116147"/>
              <a:gd name="connsiteY9" fmla="*/ 5178502 h 6029717"/>
              <a:gd name="connsiteX10" fmla="*/ 5499997 w 7116147"/>
              <a:gd name="connsiteY10" fmla="*/ 5830076 h 6029717"/>
              <a:gd name="connsiteX11" fmla="*/ 5064371 w 7116147"/>
              <a:gd name="connsiteY11" fmla="*/ 5533905 h 6029717"/>
              <a:gd name="connsiteX12" fmla="*/ 5142227 w 7116147"/>
              <a:gd name="connsiteY12" fmla="*/ 5931883 h 6029717"/>
              <a:gd name="connsiteX13" fmla="*/ 5101445 w 7116147"/>
              <a:gd name="connsiteY13" fmla="*/ 6015182 h 6029717"/>
              <a:gd name="connsiteX14" fmla="*/ 4460057 w 7116147"/>
              <a:gd name="connsiteY14" fmla="*/ 5918926 h 6029717"/>
              <a:gd name="connsiteX15" fmla="*/ 4057801 w 7116147"/>
              <a:gd name="connsiteY15" fmla="*/ 5317332 h 6029717"/>
              <a:gd name="connsiteX16" fmla="*/ 3787157 w 7116147"/>
              <a:gd name="connsiteY16" fmla="*/ 5280310 h 6029717"/>
              <a:gd name="connsiteX17" fmla="*/ 3197673 w 7116147"/>
              <a:gd name="connsiteY17" fmla="*/ 5382117 h 6029717"/>
              <a:gd name="connsiteX18" fmla="*/ 2676776 w 7116147"/>
              <a:gd name="connsiteY18" fmla="*/ 5100756 h 6029717"/>
              <a:gd name="connsiteX19" fmla="*/ 2415402 w 7116147"/>
              <a:gd name="connsiteY19" fmla="*/ 5441353 h 6029717"/>
              <a:gd name="connsiteX20" fmla="*/ 2172564 w 7116147"/>
              <a:gd name="connsiteY20" fmla="*/ 4867523 h 6029717"/>
              <a:gd name="connsiteX21" fmla="*/ 2100270 w 7116147"/>
              <a:gd name="connsiteY21" fmla="*/ 4987842 h 6029717"/>
              <a:gd name="connsiteX22" fmla="*/ 1312437 w 7116147"/>
              <a:gd name="connsiteY22" fmla="*/ 4930460 h 6029717"/>
              <a:gd name="connsiteX23" fmla="*/ 1351366 w 7116147"/>
              <a:gd name="connsiteY23" fmla="*/ 4404756 h 6029717"/>
              <a:gd name="connsiteX24" fmla="*/ 1045501 w 7116147"/>
              <a:gd name="connsiteY24" fmla="*/ 4671310 h 6029717"/>
              <a:gd name="connsiteX25" fmla="*/ 952813 w 7116147"/>
              <a:gd name="connsiteY25" fmla="*/ 4678714 h 6029717"/>
              <a:gd name="connsiteX26" fmla="*/ 715538 w 7116147"/>
              <a:gd name="connsiteY26" fmla="*/ 4077118 h 6029717"/>
              <a:gd name="connsiteX27" fmla="*/ 1036232 w 7116147"/>
              <a:gd name="connsiteY27" fmla="*/ 3429246 h 6029717"/>
              <a:gd name="connsiteX28" fmla="*/ 934278 w 7116147"/>
              <a:gd name="connsiteY28" fmla="*/ 3177501 h 6029717"/>
              <a:gd name="connsiteX29" fmla="*/ 550558 w 7116147"/>
              <a:gd name="connsiteY29" fmla="*/ 2718437 h 6029717"/>
              <a:gd name="connsiteX30" fmla="*/ 533873 w 7116147"/>
              <a:gd name="connsiteY30" fmla="*/ 2127949 h 6029717"/>
              <a:gd name="connsiteX31" fmla="*/ 107517 w 7116147"/>
              <a:gd name="connsiteY31" fmla="*/ 2072418 h 6029717"/>
              <a:gd name="connsiteX32" fmla="*/ 483821 w 7116147"/>
              <a:gd name="connsiteY32" fmla="*/ 1576331 h 6029717"/>
              <a:gd name="connsiteX33" fmla="*/ 342940 w 7116147"/>
              <a:gd name="connsiteY33" fmla="*/ 1572628 h 6029717"/>
              <a:gd name="connsiteX34" fmla="*/ 0 w 7116147"/>
              <a:gd name="connsiteY34" fmla="*/ 861821 h 6029717"/>
              <a:gd name="connsiteX35" fmla="*/ 474554 w 7116147"/>
              <a:gd name="connsiteY35" fmla="*/ 632289 h 6029717"/>
              <a:gd name="connsiteX36" fmla="*/ 88980 w 7116147"/>
              <a:gd name="connsiteY36" fmla="*/ 500864 h 6029717"/>
              <a:gd name="connsiteX37" fmla="*/ 37075 w 7116147"/>
              <a:gd name="connsiteY37" fmla="*/ 424972 h 6029717"/>
              <a:gd name="connsiteX38" fmla="*/ 300101 w 7116147"/>
              <a:gd name="connsiteY38" fmla="*/ 15510 h 6029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116147" h="6029717">
                <a:moveTo>
                  <a:pt x="319021" y="0"/>
                </a:moveTo>
                <a:lnTo>
                  <a:pt x="7116147" y="0"/>
                </a:lnTo>
                <a:lnTo>
                  <a:pt x="7116147" y="3656271"/>
                </a:lnTo>
                <a:lnTo>
                  <a:pt x="7113429" y="3656812"/>
                </a:lnTo>
                <a:cubicBezTo>
                  <a:pt x="7039048" y="3683883"/>
                  <a:pt x="7020975" y="3770304"/>
                  <a:pt x="7040439" y="3866097"/>
                </a:cubicBezTo>
                <a:cubicBezTo>
                  <a:pt x="7083076" y="4077118"/>
                  <a:pt x="7109028" y="4334416"/>
                  <a:pt x="6832821" y="4426969"/>
                </a:cubicBezTo>
                <a:cubicBezTo>
                  <a:pt x="6586279" y="4508415"/>
                  <a:pt x="6423149" y="4619480"/>
                  <a:pt x="6328609" y="4736098"/>
                </a:cubicBezTo>
                <a:lnTo>
                  <a:pt x="6493591" y="5132224"/>
                </a:lnTo>
                <a:lnTo>
                  <a:pt x="5876302" y="5054480"/>
                </a:lnTo>
                <a:lnTo>
                  <a:pt x="5944889" y="5178502"/>
                </a:lnTo>
                <a:lnTo>
                  <a:pt x="5499997" y="5830076"/>
                </a:lnTo>
                <a:lnTo>
                  <a:pt x="5064371" y="5533905"/>
                </a:lnTo>
                <a:cubicBezTo>
                  <a:pt x="5045833" y="5702352"/>
                  <a:pt x="5095885" y="5854139"/>
                  <a:pt x="5142227" y="5931883"/>
                </a:cubicBezTo>
                <a:cubicBezTo>
                  <a:pt x="5160765" y="5965202"/>
                  <a:pt x="5140375" y="6009627"/>
                  <a:pt x="5101445" y="6015182"/>
                </a:cubicBezTo>
                <a:cubicBezTo>
                  <a:pt x="4947587" y="6039245"/>
                  <a:pt x="4643577" y="6048499"/>
                  <a:pt x="4460057" y="5918926"/>
                </a:cubicBezTo>
                <a:cubicBezTo>
                  <a:pt x="4135655" y="5687543"/>
                  <a:pt x="4144924" y="5541310"/>
                  <a:pt x="4057801" y="5317332"/>
                </a:cubicBezTo>
                <a:cubicBezTo>
                  <a:pt x="4000334" y="5174798"/>
                  <a:pt x="3885403" y="5193310"/>
                  <a:pt x="3787157" y="5280310"/>
                </a:cubicBezTo>
                <a:cubicBezTo>
                  <a:pt x="3625881" y="5424692"/>
                  <a:pt x="3414557" y="5574628"/>
                  <a:pt x="3197673" y="5382117"/>
                </a:cubicBezTo>
                <a:cubicBezTo>
                  <a:pt x="3003031" y="5209970"/>
                  <a:pt x="2825075" y="5122970"/>
                  <a:pt x="2676776" y="5100756"/>
                </a:cubicBezTo>
                <a:lnTo>
                  <a:pt x="2415402" y="5441353"/>
                </a:lnTo>
                <a:lnTo>
                  <a:pt x="2172564" y="4867523"/>
                </a:lnTo>
                <a:lnTo>
                  <a:pt x="2100270" y="4987842"/>
                </a:lnTo>
                <a:lnTo>
                  <a:pt x="1312437" y="4930460"/>
                </a:lnTo>
                <a:lnTo>
                  <a:pt x="1351366" y="4404756"/>
                </a:lnTo>
                <a:cubicBezTo>
                  <a:pt x="1195653" y="4473246"/>
                  <a:pt x="1089989" y="4593565"/>
                  <a:pt x="1045501" y="4671310"/>
                </a:cubicBezTo>
                <a:cubicBezTo>
                  <a:pt x="1025108" y="4706481"/>
                  <a:pt x="976913" y="4710182"/>
                  <a:pt x="952813" y="4678714"/>
                </a:cubicBezTo>
                <a:cubicBezTo>
                  <a:pt x="856421" y="4558395"/>
                  <a:pt x="695148" y="4299245"/>
                  <a:pt x="715538" y="4077118"/>
                </a:cubicBezTo>
                <a:cubicBezTo>
                  <a:pt x="754467" y="3680990"/>
                  <a:pt x="886080" y="3616204"/>
                  <a:pt x="1036232" y="3429246"/>
                </a:cubicBezTo>
                <a:cubicBezTo>
                  <a:pt x="1132626" y="3308927"/>
                  <a:pt x="1058478" y="3218224"/>
                  <a:pt x="934278" y="3177501"/>
                </a:cubicBezTo>
                <a:cubicBezTo>
                  <a:pt x="728513" y="3110862"/>
                  <a:pt x="493091" y="3003502"/>
                  <a:pt x="550558" y="2718437"/>
                </a:cubicBezTo>
                <a:cubicBezTo>
                  <a:pt x="602462" y="2464843"/>
                  <a:pt x="589485" y="2268630"/>
                  <a:pt x="533873" y="2127949"/>
                </a:cubicBezTo>
                <a:lnTo>
                  <a:pt x="107517" y="2072418"/>
                </a:lnTo>
                <a:lnTo>
                  <a:pt x="483821" y="1576331"/>
                </a:lnTo>
                <a:lnTo>
                  <a:pt x="342940" y="1572628"/>
                </a:lnTo>
                <a:lnTo>
                  <a:pt x="0" y="861821"/>
                </a:lnTo>
                <a:lnTo>
                  <a:pt x="474554" y="632289"/>
                </a:lnTo>
                <a:cubicBezTo>
                  <a:pt x="335524" y="532334"/>
                  <a:pt x="177959" y="500864"/>
                  <a:pt x="88980" y="500864"/>
                </a:cubicBezTo>
                <a:cubicBezTo>
                  <a:pt x="50052" y="502715"/>
                  <a:pt x="22246" y="461990"/>
                  <a:pt x="37075" y="424972"/>
                </a:cubicBezTo>
                <a:cubicBezTo>
                  <a:pt x="80174" y="315295"/>
                  <a:pt x="171239" y="136899"/>
                  <a:pt x="300101" y="15510"/>
                </a:cubicBezTo>
                <a:close/>
              </a:path>
            </a:pathLst>
          </a:custGeom>
        </p:spPr>
        <p:txBody>
          <a:bodyPr wrap="square">
            <a:noAutofit/>
          </a:bodyPr>
          <a:lstStyle>
            <a:lvl1pPr marL="0" indent="0">
              <a:buNone/>
              <a:defRPr sz="1400"/>
            </a:lvl1pPr>
          </a:lstStyle>
          <a:p>
            <a:r>
              <a:rPr lang="nb-NO"/>
              <a:t>Klikk på ikonet for å legge til et bilde</a:t>
            </a:r>
            <a:endParaRPr lang="nb-NO" dirty="0"/>
          </a:p>
        </p:txBody>
      </p:sp>
      <p:sp>
        <p:nvSpPr>
          <p:cNvPr id="8" name="Tittel 1">
            <a:extLst>
              <a:ext uri="{FF2B5EF4-FFF2-40B4-BE49-F238E27FC236}">
                <a16:creationId xmlns:a16="http://schemas.microsoft.com/office/drawing/2014/main" id="{7D1B0006-B29F-97C1-7D15-1512417F8246}"/>
              </a:ext>
            </a:extLst>
          </p:cNvPr>
          <p:cNvSpPr>
            <a:spLocks noGrp="1"/>
          </p:cNvSpPr>
          <p:nvPr>
            <p:ph type="title" hasCustomPrompt="1"/>
          </p:nvPr>
        </p:nvSpPr>
        <p:spPr>
          <a:xfrm>
            <a:off x="698400" y="2768732"/>
            <a:ext cx="4842303" cy="1895644"/>
          </a:xfrm>
        </p:spPr>
        <p:txBody>
          <a:bodyPr anchor="t">
            <a:normAutofit/>
          </a:bodyPr>
          <a:lstStyle>
            <a:lvl1pPr>
              <a:defRPr sz="3600" b="1" i="0">
                <a:solidFill>
                  <a:schemeClr val="tx1"/>
                </a:solidFill>
                <a:latin typeface="Aptos Display" panose="020B0004020202020204" pitchFamily="34" charset="0"/>
              </a:defRPr>
            </a:lvl1pPr>
          </a:lstStyle>
          <a:p>
            <a:r>
              <a:rPr lang="nb-NO" dirty="0"/>
              <a:t>Klikk for å redigere tittelstil på to eller maksimalt tre linjer</a:t>
            </a:r>
          </a:p>
        </p:txBody>
      </p:sp>
      <p:sp>
        <p:nvSpPr>
          <p:cNvPr id="5" name="Plassholder for tekst 11">
            <a:extLst>
              <a:ext uri="{FF2B5EF4-FFF2-40B4-BE49-F238E27FC236}">
                <a16:creationId xmlns:a16="http://schemas.microsoft.com/office/drawing/2014/main" id="{078DB8F7-7410-9844-9C4E-054770FB36FB}"/>
              </a:ext>
            </a:extLst>
          </p:cNvPr>
          <p:cNvSpPr>
            <a:spLocks noGrp="1"/>
          </p:cNvSpPr>
          <p:nvPr>
            <p:ph type="body" sz="quarter" idx="12"/>
          </p:nvPr>
        </p:nvSpPr>
        <p:spPr>
          <a:xfrm>
            <a:off x="705600" y="4664376"/>
            <a:ext cx="4842303" cy="1076042"/>
          </a:xfrm>
        </p:spPr>
        <p:txBody>
          <a:bodyPr anchor="b">
            <a:noAutofit/>
          </a:bodyPr>
          <a:lstStyle>
            <a:lvl1pPr marL="0" indent="0">
              <a:buNone/>
              <a:defRPr sz="2400">
                <a:solidFill>
                  <a:schemeClr val="tx1"/>
                </a:solidFill>
              </a:defRPr>
            </a:lvl1pPr>
            <a:lvl2pPr marL="457200" indent="0">
              <a:buNone/>
              <a:defRPr sz="2400">
                <a:solidFill>
                  <a:schemeClr val="bg1"/>
                </a:solidFill>
              </a:defRPr>
            </a:lvl2pPr>
            <a:lvl3pPr marL="914400" indent="0">
              <a:buNone/>
              <a:defRPr sz="2400">
                <a:solidFill>
                  <a:schemeClr val="bg1"/>
                </a:solidFill>
              </a:defRPr>
            </a:lvl3pPr>
            <a:lvl4pPr marL="1371600" indent="0">
              <a:buNone/>
              <a:defRPr sz="2400">
                <a:solidFill>
                  <a:schemeClr val="bg1"/>
                </a:solidFill>
              </a:defRPr>
            </a:lvl4pPr>
            <a:lvl5pPr marL="1828800" indent="0">
              <a:buNone/>
              <a:defRPr sz="2400">
                <a:solidFill>
                  <a:schemeClr val="bg1"/>
                </a:solidFill>
              </a:defRPr>
            </a:lvl5pPr>
          </a:lstStyle>
          <a:p>
            <a:pPr lvl="0"/>
            <a:r>
              <a:rPr lang="nb-NO"/>
              <a:t>Klikk for å redigere tekststiler i malen</a:t>
            </a:r>
          </a:p>
        </p:txBody>
      </p:sp>
    </p:spTree>
    <p:extLst>
      <p:ext uri="{BB962C8B-B14F-4D97-AF65-F5344CB8AC3E}">
        <p14:creationId xmlns:p14="http://schemas.microsoft.com/office/powerpoint/2010/main" val="23594673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tat">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F4E8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1AB5B1EA-4DFB-4359-242D-54E87CFE18F9}"/>
              </a:ext>
            </a:extLst>
          </p:cNvPr>
          <p:cNvSpPr>
            <a:spLocks noGrp="1"/>
          </p:cNvSpPr>
          <p:nvPr>
            <p:ph type="title"/>
          </p:nvPr>
        </p:nvSpPr>
        <p:spPr>
          <a:xfrm>
            <a:off x="729338" y="1621493"/>
            <a:ext cx="10583096" cy="1993904"/>
          </a:xfrm>
        </p:spPr>
        <p:txBody>
          <a:bodyPr anchor="t">
            <a:normAutofit/>
          </a:bodyPr>
          <a:lstStyle>
            <a:lvl1pPr>
              <a:defRPr sz="3200">
                <a:solidFill>
                  <a:schemeClr val="tx1"/>
                </a:solidFill>
              </a:defRPr>
            </a:lvl1pPr>
          </a:lstStyle>
          <a:p>
            <a:r>
              <a:rPr lang="nb-NO"/>
              <a:t>Klikk for å redigere tittelstil</a:t>
            </a:r>
            <a:endParaRPr lang="nb-NO" dirty="0"/>
          </a:p>
        </p:txBody>
      </p:sp>
      <p:sp>
        <p:nvSpPr>
          <p:cNvPr id="9" name="Rektangel 8">
            <a:extLst>
              <a:ext uri="{FF2B5EF4-FFF2-40B4-BE49-F238E27FC236}">
                <a16:creationId xmlns:a16="http://schemas.microsoft.com/office/drawing/2014/main" id="{150A0E18-A805-CCCE-54F5-4FD39F8ED9A2}"/>
              </a:ext>
            </a:extLst>
          </p:cNvPr>
          <p:cNvSpPr/>
          <p:nvPr userDrawn="1"/>
        </p:nvSpPr>
        <p:spPr>
          <a:xfrm>
            <a:off x="846621" y="1340177"/>
            <a:ext cx="736939" cy="4947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4" name="Plassholder for tekst 11">
            <a:extLst>
              <a:ext uri="{FF2B5EF4-FFF2-40B4-BE49-F238E27FC236}">
                <a16:creationId xmlns:a16="http://schemas.microsoft.com/office/drawing/2014/main" id="{35EBC75F-B838-E604-2132-DC1BD5BE245B}"/>
              </a:ext>
            </a:extLst>
          </p:cNvPr>
          <p:cNvSpPr>
            <a:spLocks noGrp="1"/>
          </p:cNvSpPr>
          <p:nvPr>
            <p:ph type="body" sz="quarter" idx="12" hasCustomPrompt="1"/>
          </p:nvPr>
        </p:nvSpPr>
        <p:spPr>
          <a:xfrm>
            <a:off x="705600" y="3918788"/>
            <a:ext cx="4842303" cy="1076042"/>
          </a:xfrm>
        </p:spPr>
        <p:txBody>
          <a:bodyPr anchor="t" anchorCtr="0">
            <a:noAutofit/>
          </a:bodyPr>
          <a:lstStyle>
            <a:lvl1pPr marL="0" indent="0">
              <a:buNone/>
              <a:defRPr sz="2400">
                <a:solidFill>
                  <a:schemeClr val="tx1"/>
                </a:solidFill>
              </a:defRPr>
            </a:lvl1pPr>
            <a:lvl2pPr marL="457200" indent="0">
              <a:buNone/>
              <a:defRPr sz="2400">
                <a:solidFill>
                  <a:schemeClr val="bg1"/>
                </a:solidFill>
              </a:defRPr>
            </a:lvl2pPr>
            <a:lvl3pPr marL="914400" indent="0">
              <a:buNone/>
              <a:defRPr sz="2400">
                <a:solidFill>
                  <a:schemeClr val="bg1"/>
                </a:solidFill>
              </a:defRPr>
            </a:lvl3pPr>
            <a:lvl4pPr marL="1371600" indent="0">
              <a:buNone/>
              <a:defRPr sz="2400">
                <a:solidFill>
                  <a:schemeClr val="bg1"/>
                </a:solidFill>
              </a:defRPr>
            </a:lvl4pPr>
            <a:lvl5pPr marL="1828800" indent="0">
              <a:buNone/>
              <a:defRPr sz="2400">
                <a:solidFill>
                  <a:schemeClr val="bg1"/>
                </a:solidFill>
              </a:defRPr>
            </a:lvl5pPr>
          </a:lstStyle>
          <a:p>
            <a:pPr lvl="0"/>
            <a:r>
              <a:rPr lang="nb-NO" dirty="0"/>
              <a:t>Klikk for å redigere tekststiler i malen</a:t>
            </a:r>
          </a:p>
        </p:txBody>
      </p:sp>
      <p:sp>
        <p:nvSpPr>
          <p:cNvPr id="7" name="Graphic 5">
            <a:extLst>
              <a:ext uri="{FF2B5EF4-FFF2-40B4-BE49-F238E27FC236}">
                <a16:creationId xmlns:a16="http://schemas.microsoft.com/office/drawing/2014/main" id="{04230E15-4063-4D14-9851-7684903D31FD}"/>
              </a:ext>
            </a:extLst>
          </p:cNvPr>
          <p:cNvSpPr/>
          <p:nvPr/>
        </p:nvSpPr>
        <p:spPr>
          <a:xfrm>
            <a:off x="8173329" y="3849783"/>
            <a:ext cx="4018671" cy="3022285"/>
          </a:xfrm>
          <a:custGeom>
            <a:avLst/>
            <a:gdLst>
              <a:gd name="connsiteX0" fmla="*/ 122676 w 5021153"/>
              <a:gd name="connsiteY0" fmla="*/ 3340899 h 3776213"/>
              <a:gd name="connsiteX1" fmla="*/ 0 w 5021153"/>
              <a:gd name="connsiteY1" fmla="*/ 3776214 h 3776213"/>
              <a:gd name="connsiteX2" fmla="*/ 5021153 w 5021153"/>
              <a:gd name="connsiteY2" fmla="*/ 3776214 h 3776213"/>
              <a:gd name="connsiteX3" fmla="*/ 5021153 w 5021153"/>
              <a:gd name="connsiteY3" fmla="*/ 1382933 h 3776213"/>
              <a:gd name="connsiteX4" fmla="*/ 4384951 w 5021153"/>
              <a:gd name="connsiteY4" fmla="*/ 1364874 h 3776213"/>
              <a:gd name="connsiteX5" fmla="*/ 4357372 w 5021153"/>
              <a:gd name="connsiteY5" fmla="*/ 996092 h 3776213"/>
              <a:gd name="connsiteX6" fmla="*/ 3982688 w 5021153"/>
              <a:gd name="connsiteY6" fmla="*/ 703347 h 3776213"/>
              <a:gd name="connsiteX7" fmla="*/ 3295132 w 5021153"/>
              <a:gd name="connsiteY7" fmla="*/ 0 h 3776213"/>
              <a:gd name="connsiteX8" fmla="*/ 2941369 w 5021153"/>
              <a:gd name="connsiteY8" fmla="*/ 345971 h 3776213"/>
              <a:gd name="connsiteX9" fmla="*/ 2426891 w 5021153"/>
              <a:gd name="connsiteY9" fmla="*/ 304150 h 3776213"/>
              <a:gd name="connsiteX10" fmla="*/ 2065520 w 5021153"/>
              <a:gd name="connsiteY10" fmla="*/ 890590 h 3776213"/>
              <a:gd name="connsiteX11" fmla="*/ 1732678 w 5021153"/>
              <a:gd name="connsiteY11" fmla="*/ 729960 h 3776213"/>
              <a:gd name="connsiteX12" fmla="*/ 1290475 w 5021153"/>
              <a:gd name="connsiteY12" fmla="*/ 908648 h 3776213"/>
              <a:gd name="connsiteX13" fmla="*/ 337596 w 5021153"/>
              <a:gd name="connsiteY13" fmla="*/ 1151018 h 3776213"/>
              <a:gd name="connsiteX14" fmla="*/ 460272 w 5021153"/>
              <a:gd name="connsiteY14" fmla="*/ 1631005 h 3776213"/>
              <a:gd name="connsiteX15" fmla="*/ 166421 w 5021153"/>
              <a:gd name="connsiteY15" fmla="*/ 2054914 h 3776213"/>
              <a:gd name="connsiteX16" fmla="*/ 494508 w 5021153"/>
              <a:gd name="connsiteY16" fmla="*/ 2661314 h 3776213"/>
              <a:gd name="connsiteX17" fmla="*/ 189244 w 5021153"/>
              <a:gd name="connsiteY17" fmla="*/ 2869466 h 3776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21153" h="3776213">
                <a:moveTo>
                  <a:pt x="122676" y="3340899"/>
                </a:moveTo>
                <a:lnTo>
                  <a:pt x="0" y="3776214"/>
                </a:lnTo>
                <a:lnTo>
                  <a:pt x="5021153" y="3776214"/>
                </a:lnTo>
                <a:lnTo>
                  <a:pt x="5021153" y="1382933"/>
                </a:lnTo>
                <a:lnTo>
                  <a:pt x="4384951" y="1364874"/>
                </a:lnTo>
                <a:lnTo>
                  <a:pt x="4357372" y="996092"/>
                </a:lnTo>
                <a:lnTo>
                  <a:pt x="3982688" y="703347"/>
                </a:lnTo>
                <a:lnTo>
                  <a:pt x="3295132" y="0"/>
                </a:lnTo>
                <a:lnTo>
                  <a:pt x="2941369" y="345971"/>
                </a:lnTo>
                <a:lnTo>
                  <a:pt x="2426891" y="304150"/>
                </a:lnTo>
                <a:lnTo>
                  <a:pt x="2065520" y="890590"/>
                </a:lnTo>
                <a:lnTo>
                  <a:pt x="1732678" y="729960"/>
                </a:lnTo>
                <a:lnTo>
                  <a:pt x="1290475" y="908648"/>
                </a:lnTo>
                <a:lnTo>
                  <a:pt x="337596" y="1151018"/>
                </a:lnTo>
                <a:lnTo>
                  <a:pt x="460272" y="1631005"/>
                </a:lnTo>
                <a:lnTo>
                  <a:pt x="166421" y="2054914"/>
                </a:lnTo>
                <a:lnTo>
                  <a:pt x="494508" y="2661314"/>
                </a:lnTo>
                <a:lnTo>
                  <a:pt x="189244" y="2869466"/>
                </a:lnTo>
                <a:close/>
              </a:path>
            </a:pathLst>
          </a:custGeom>
          <a:solidFill>
            <a:srgbClr val="FFFFFF">
              <a:alpha val="50000"/>
            </a:srgbClr>
          </a:solidFill>
          <a:ln w="9510" cap="flat">
            <a:noFill/>
            <a:prstDash val="solid"/>
            <a:miter/>
          </a:ln>
        </p:spPr>
        <p:txBody>
          <a:bodyPr rtlCol="0" anchor="ctr"/>
          <a:lstStyle/>
          <a:p>
            <a:endParaRPr lang="en-NO"/>
          </a:p>
        </p:txBody>
      </p:sp>
      <p:pic>
        <p:nvPicPr>
          <p:cNvPr id="3" name="Grafikk 2">
            <a:extLst>
              <a:ext uri="{FF2B5EF4-FFF2-40B4-BE49-F238E27FC236}">
                <a16:creationId xmlns:a16="http://schemas.microsoft.com/office/drawing/2014/main" id="{3340D9E4-8377-5C93-146F-BE8DA8F2D43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Tree>
    <p:extLst>
      <p:ext uri="{BB962C8B-B14F-4D97-AF65-F5344CB8AC3E}">
        <p14:creationId xmlns:p14="http://schemas.microsoft.com/office/powerpoint/2010/main" val="576877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om">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F4E8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 name="Grafikk 2">
            <a:extLst>
              <a:ext uri="{FF2B5EF4-FFF2-40B4-BE49-F238E27FC236}">
                <a16:creationId xmlns:a16="http://schemas.microsoft.com/office/drawing/2014/main" id="{EDFA4554-0190-7246-04A0-D1F1B687B0A7}"/>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Tree>
    <p:extLst>
      <p:ext uri="{BB962C8B-B14F-4D97-AF65-F5344CB8AC3E}">
        <p14:creationId xmlns:p14="http://schemas.microsoft.com/office/powerpoint/2010/main" val="30906684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ldekkende bilde uten logo">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F4E8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4" name="Picture Placeholder 3">
            <a:extLst>
              <a:ext uri="{FF2B5EF4-FFF2-40B4-BE49-F238E27FC236}">
                <a16:creationId xmlns:a16="http://schemas.microsoft.com/office/drawing/2014/main" id="{E4D283F6-9D70-3F89-53D3-EDE26B37A75A}"/>
              </a:ext>
            </a:extLst>
          </p:cNvPr>
          <p:cNvSpPr>
            <a:spLocks noGrp="1"/>
          </p:cNvSpPr>
          <p:nvPr>
            <p:ph type="pic" sz="quarter" idx="10"/>
          </p:nvPr>
        </p:nvSpPr>
        <p:spPr>
          <a:xfrm>
            <a:off x="0" y="0"/>
            <a:ext cx="12192000" cy="6858000"/>
          </a:xfrm>
        </p:spPr>
        <p:txBody>
          <a:bodyPr>
            <a:normAutofit/>
          </a:bodyPr>
          <a:lstStyle>
            <a:lvl1pPr marL="0" indent="0">
              <a:buNone/>
              <a:defRPr sz="1400"/>
            </a:lvl1pPr>
          </a:lstStyle>
          <a:p>
            <a:r>
              <a:rPr lang="nb-NO"/>
              <a:t>Klikk på ikonet for å legge til et bilde</a:t>
            </a:r>
            <a:endParaRPr lang="en-NO" dirty="0"/>
          </a:p>
        </p:txBody>
      </p:sp>
    </p:spTree>
    <p:extLst>
      <p:ext uri="{BB962C8B-B14F-4D97-AF65-F5344CB8AC3E}">
        <p14:creationId xmlns:p14="http://schemas.microsoft.com/office/powerpoint/2010/main" val="40962959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vileslide_bilde i krystall">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F4E8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 name="Grafikk 2">
            <a:extLst>
              <a:ext uri="{FF2B5EF4-FFF2-40B4-BE49-F238E27FC236}">
                <a16:creationId xmlns:a16="http://schemas.microsoft.com/office/drawing/2014/main" id="{EDFA4554-0190-7246-04A0-D1F1B687B0A7}"/>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
        <p:nvSpPr>
          <p:cNvPr id="2" name="Friform 1">
            <a:extLst>
              <a:ext uri="{FF2B5EF4-FFF2-40B4-BE49-F238E27FC236}">
                <a16:creationId xmlns:a16="http://schemas.microsoft.com/office/drawing/2014/main" id="{85DBB8C1-B4B1-0ECA-FC1F-44FCE4DA3E41}"/>
              </a:ext>
            </a:extLst>
          </p:cNvPr>
          <p:cNvSpPr>
            <a:spLocks noGrp="1"/>
          </p:cNvSpPr>
          <p:nvPr>
            <p:ph type="pic" sz="quarter" idx="11"/>
          </p:nvPr>
        </p:nvSpPr>
        <p:spPr>
          <a:xfrm>
            <a:off x="4501026" y="554276"/>
            <a:ext cx="5028737" cy="5130189"/>
          </a:xfrm>
          <a:custGeom>
            <a:avLst/>
            <a:gdLst>
              <a:gd name="connsiteX0" fmla="*/ 2047310 w 5028737"/>
              <a:gd name="connsiteY0" fmla="*/ 723 h 5130189"/>
              <a:gd name="connsiteX1" fmla="*/ 2348972 w 5028737"/>
              <a:gd name="connsiteY1" fmla="*/ 66568 h 5130189"/>
              <a:gd name="connsiteX2" fmla="*/ 2590663 w 5028737"/>
              <a:gd name="connsiteY2" fmla="*/ 428029 h 5130189"/>
              <a:gd name="connsiteX3" fmla="*/ 2753275 w 5028737"/>
              <a:gd name="connsiteY3" fmla="*/ 450272 h 5130189"/>
              <a:gd name="connsiteX4" fmla="*/ 3107459 w 5028737"/>
              <a:gd name="connsiteY4" fmla="*/ 389102 h 5130189"/>
              <a:gd name="connsiteX5" fmla="*/ 3420433 w 5028737"/>
              <a:gd name="connsiteY5" fmla="*/ 558154 h 5130189"/>
              <a:gd name="connsiteX6" fmla="*/ 3577475 w 5028737"/>
              <a:gd name="connsiteY6" fmla="*/ 353512 h 5130189"/>
              <a:gd name="connsiteX7" fmla="*/ 3723382 w 5028737"/>
              <a:gd name="connsiteY7" fmla="*/ 698290 h 5130189"/>
              <a:gd name="connsiteX8" fmla="*/ 3766819 w 5028737"/>
              <a:gd name="connsiteY8" fmla="*/ 625997 h 5130189"/>
              <a:gd name="connsiteX9" fmla="*/ 4240178 w 5028737"/>
              <a:gd name="connsiteY9" fmla="*/ 660476 h 5130189"/>
              <a:gd name="connsiteX10" fmla="*/ 4216788 w 5028737"/>
              <a:gd name="connsiteY10" fmla="*/ 976336 h 5130189"/>
              <a:gd name="connsiteX11" fmla="*/ 4400563 w 5028737"/>
              <a:gd name="connsiteY11" fmla="*/ 816181 h 5130189"/>
              <a:gd name="connsiteX12" fmla="*/ 4456252 w 5028737"/>
              <a:gd name="connsiteY12" fmla="*/ 811733 h 5130189"/>
              <a:gd name="connsiteX13" fmla="*/ 4598817 w 5028737"/>
              <a:gd name="connsiteY13" fmla="*/ 1173193 h 5130189"/>
              <a:gd name="connsiteX14" fmla="*/ 4406131 w 5028737"/>
              <a:gd name="connsiteY14" fmla="*/ 1562459 h 5130189"/>
              <a:gd name="connsiteX15" fmla="*/ 4467390 w 5028737"/>
              <a:gd name="connsiteY15" fmla="*/ 1713716 h 5130189"/>
              <a:gd name="connsiteX16" fmla="*/ 4697943 w 5028737"/>
              <a:gd name="connsiteY16" fmla="*/ 1989538 h 5130189"/>
              <a:gd name="connsiteX17" fmla="*/ 4707967 w 5028737"/>
              <a:gd name="connsiteY17" fmla="*/ 2344326 h 5130189"/>
              <a:gd name="connsiteX18" fmla="*/ 4964137 w 5028737"/>
              <a:gd name="connsiteY18" fmla="*/ 2377692 h 5130189"/>
              <a:gd name="connsiteX19" fmla="*/ 4738039 w 5028737"/>
              <a:gd name="connsiteY19" fmla="*/ 2675757 h 5130189"/>
              <a:gd name="connsiteX20" fmla="*/ 4822687 w 5028737"/>
              <a:gd name="connsiteY20" fmla="*/ 2677982 h 5130189"/>
              <a:gd name="connsiteX21" fmla="*/ 5028737 w 5028737"/>
              <a:gd name="connsiteY21" fmla="*/ 3105061 h 5130189"/>
              <a:gd name="connsiteX22" fmla="*/ 4743609 w 5028737"/>
              <a:gd name="connsiteY22" fmla="*/ 3242972 h 5130189"/>
              <a:gd name="connsiteX23" fmla="*/ 4975275 w 5028737"/>
              <a:gd name="connsiteY23" fmla="*/ 3321938 h 5130189"/>
              <a:gd name="connsiteX24" fmla="*/ 5006461 w 5028737"/>
              <a:gd name="connsiteY24" fmla="*/ 3367538 h 5130189"/>
              <a:gd name="connsiteX25" fmla="*/ 4763657 w 5028737"/>
              <a:gd name="connsiteY25" fmla="*/ 3672276 h 5130189"/>
              <a:gd name="connsiteX26" fmla="*/ 4330394 w 5028737"/>
              <a:gd name="connsiteY26" fmla="*/ 3701194 h 5130189"/>
              <a:gd name="connsiteX27" fmla="*/ 4230153 w 5028737"/>
              <a:gd name="connsiteY27" fmla="*/ 3830207 h 5130189"/>
              <a:gd name="connsiteX28" fmla="*/ 4105409 w 5028737"/>
              <a:gd name="connsiteY28" fmla="*/ 4167199 h 5130189"/>
              <a:gd name="connsiteX29" fmla="*/ 3802460 w 5028737"/>
              <a:gd name="connsiteY29" fmla="*/ 4352935 h 5130189"/>
              <a:gd name="connsiteX30" fmla="*/ 3901587 w 5028737"/>
              <a:gd name="connsiteY30" fmla="*/ 4590942 h 5130189"/>
              <a:gd name="connsiteX31" fmla="*/ 3530697 w 5028737"/>
              <a:gd name="connsiteY31" fmla="*/ 4544231 h 5130189"/>
              <a:gd name="connsiteX32" fmla="*/ 3571907 w 5028737"/>
              <a:gd name="connsiteY32" fmla="*/ 4618748 h 5130189"/>
              <a:gd name="connsiteX33" fmla="*/ 3304599 w 5028737"/>
              <a:gd name="connsiteY33" fmla="*/ 5010237 h 5130189"/>
              <a:gd name="connsiteX34" fmla="*/ 3042859 w 5028737"/>
              <a:gd name="connsiteY34" fmla="*/ 4832287 h 5130189"/>
              <a:gd name="connsiteX35" fmla="*/ 3089638 w 5028737"/>
              <a:gd name="connsiteY35" fmla="*/ 5071407 h 5130189"/>
              <a:gd name="connsiteX36" fmla="*/ 3065135 w 5028737"/>
              <a:gd name="connsiteY36" fmla="*/ 5121456 h 5130189"/>
              <a:gd name="connsiteX37" fmla="*/ 2679765 w 5028737"/>
              <a:gd name="connsiteY37" fmla="*/ 5063622 h 5130189"/>
              <a:gd name="connsiteX38" fmla="*/ 2438075 w 5028737"/>
              <a:gd name="connsiteY38" fmla="*/ 4702162 h 5130189"/>
              <a:gd name="connsiteX39" fmla="*/ 2275462 w 5028737"/>
              <a:gd name="connsiteY39" fmla="*/ 4679918 h 5130189"/>
              <a:gd name="connsiteX40" fmla="*/ 1921279 w 5028737"/>
              <a:gd name="connsiteY40" fmla="*/ 4741087 h 5130189"/>
              <a:gd name="connsiteX41" fmla="*/ 1608305 w 5028737"/>
              <a:gd name="connsiteY41" fmla="*/ 4572035 h 5130189"/>
              <a:gd name="connsiteX42" fmla="*/ 1451262 w 5028737"/>
              <a:gd name="connsiteY42" fmla="*/ 4776678 h 5130189"/>
              <a:gd name="connsiteX43" fmla="*/ 1305356 w 5028737"/>
              <a:gd name="connsiteY43" fmla="*/ 4431900 h 5130189"/>
              <a:gd name="connsiteX44" fmla="*/ 1261919 w 5028737"/>
              <a:gd name="connsiteY44" fmla="*/ 4504192 h 5130189"/>
              <a:gd name="connsiteX45" fmla="*/ 788560 w 5028737"/>
              <a:gd name="connsiteY45" fmla="*/ 4469715 h 5130189"/>
              <a:gd name="connsiteX46" fmla="*/ 811950 w 5028737"/>
              <a:gd name="connsiteY46" fmla="*/ 4153853 h 5130189"/>
              <a:gd name="connsiteX47" fmla="*/ 628175 w 5028737"/>
              <a:gd name="connsiteY47" fmla="*/ 4314008 h 5130189"/>
              <a:gd name="connsiteX48" fmla="*/ 572485 w 5028737"/>
              <a:gd name="connsiteY48" fmla="*/ 4318457 h 5130189"/>
              <a:gd name="connsiteX49" fmla="*/ 429921 w 5028737"/>
              <a:gd name="connsiteY49" fmla="*/ 3956996 h 5130189"/>
              <a:gd name="connsiteX50" fmla="*/ 622606 w 5028737"/>
              <a:gd name="connsiteY50" fmla="*/ 3567731 h 5130189"/>
              <a:gd name="connsiteX51" fmla="*/ 561348 w 5028737"/>
              <a:gd name="connsiteY51" fmla="*/ 3416473 h 5130189"/>
              <a:gd name="connsiteX52" fmla="*/ 330795 w 5028737"/>
              <a:gd name="connsiteY52" fmla="*/ 3140651 h 5130189"/>
              <a:gd name="connsiteX53" fmla="*/ 320770 w 5028737"/>
              <a:gd name="connsiteY53" fmla="*/ 2785864 h 5130189"/>
              <a:gd name="connsiteX54" fmla="*/ 64600 w 5028737"/>
              <a:gd name="connsiteY54" fmla="*/ 2752499 h 5130189"/>
              <a:gd name="connsiteX55" fmla="*/ 290697 w 5028737"/>
              <a:gd name="connsiteY55" fmla="*/ 2454432 h 5130189"/>
              <a:gd name="connsiteX56" fmla="*/ 206051 w 5028737"/>
              <a:gd name="connsiteY56" fmla="*/ 2452207 h 5130189"/>
              <a:gd name="connsiteX57" fmla="*/ 0 w 5028737"/>
              <a:gd name="connsiteY57" fmla="*/ 2025128 h 5130189"/>
              <a:gd name="connsiteX58" fmla="*/ 285129 w 5028737"/>
              <a:gd name="connsiteY58" fmla="*/ 1887217 h 5130189"/>
              <a:gd name="connsiteX59" fmla="*/ 53462 w 5028737"/>
              <a:gd name="connsiteY59" fmla="*/ 1808252 h 5130189"/>
              <a:gd name="connsiteX60" fmla="*/ 22276 w 5028737"/>
              <a:gd name="connsiteY60" fmla="*/ 1762653 h 5130189"/>
              <a:gd name="connsiteX61" fmla="*/ 265081 w 5028737"/>
              <a:gd name="connsiteY61" fmla="*/ 1457913 h 5130189"/>
              <a:gd name="connsiteX62" fmla="*/ 698344 w 5028737"/>
              <a:gd name="connsiteY62" fmla="*/ 1428997 h 5130189"/>
              <a:gd name="connsiteX63" fmla="*/ 798584 w 5028737"/>
              <a:gd name="connsiteY63" fmla="*/ 1299982 h 5130189"/>
              <a:gd name="connsiteX64" fmla="*/ 923328 w 5028737"/>
              <a:gd name="connsiteY64" fmla="*/ 962990 h 5130189"/>
              <a:gd name="connsiteX65" fmla="*/ 1226277 w 5028737"/>
              <a:gd name="connsiteY65" fmla="*/ 777256 h 5130189"/>
              <a:gd name="connsiteX66" fmla="*/ 1127150 w 5028737"/>
              <a:gd name="connsiteY66" fmla="*/ 539247 h 5130189"/>
              <a:gd name="connsiteX67" fmla="*/ 1498041 w 5028737"/>
              <a:gd name="connsiteY67" fmla="*/ 585959 h 5130189"/>
              <a:gd name="connsiteX68" fmla="*/ 1456830 w 5028737"/>
              <a:gd name="connsiteY68" fmla="*/ 511443 h 5130189"/>
              <a:gd name="connsiteX69" fmla="*/ 1724138 w 5028737"/>
              <a:gd name="connsiteY69" fmla="*/ 119953 h 5130189"/>
              <a:gd name="connsiteX70" fmla="*/ 1985878 w 5028737"/>
              <a:gd name="connsiteY70" fmla="*/ 297903 h 5130189"/>
              <a:gd name="connsiteX71" fmla="*/ 1939099 w 5028737"/>
              <a:gd name="connsiteY71" fmla="*/ 58782 h 5130189"/>
              <a:gd name="connsiteX72" fmla="*/ 1963603 w 5028737"/>
              <a:gd name="connsiteY72" fmla="*/ 8734 h 5130189"/>
              <a:gd name="connsiteX73" fmla="*/ 2047310 w 5028737"/>
              <a:gd name="connsiteY73" fmla="*/ 723 h 5130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028737" h="5130189">
                <a:moveTo>
                  <a:pt x="2047310" y="723"/>
                </a:moveTo>
                <a:cubicBezTo>
                  <a:pt x="2142852" y="-3291"/>
                  <a:pt x="2266274" y="8178"/>
                  <a:pt x="2348972" y="66568"/>
                </a:cubicBezTo>
                <a:cubicBezTo>
                  <a:pt x="2543883" y="205591"/>
                  <a:pt x="2538315" y="293454"/>
                  <a:pt x="2590663" y="428029"/>
                </a:cubicBezTo>
                <a:cubicBezTo>
                  <a:pt x="2625191" y="513667"/>
                  <a:pt x="2694245" y="502545"/>
                  <a:pt x="2753275" y="450272"/>
                </a:cubicBezTo>
                <a:cubicBezTo>
                  <a:pt x="2850175" y="363522"/>
                  <a:pt x="2977146" y="273435"/>
                  <a:pt x="3107459" y="389102"/>
                </a:cubicBezTo>
                <a:cubicBezTo>
                  <a:pt x="3224407" y="492535"/>
                  <a:pt x="3331330" y="544808"/>
                  <a:pt x="3420433" y="558154"/>
                </a:cubicBezTo>
                <a:lnTo>
                  <a:pt x="3577475" y="353512"/>
                </a:lnTo>
                <a:lnTo>
                  <a:pt x="3723382" y="698290"/>
                </a:lnTo>
                <a:lnTo>
                  <a:pt x="3766819" y="625997"/>
                </a:lnTo>
                <a:lnTo>
                  <a:pt x="4240178" y="660476"/>
                </a:lnTo>
                <a:lnTo>
                  <a:pt x="4216788" y="976336"/>
                </a:lnTo>
                <a:cubicBezTo>
                  <a:pt x="4310345" y="935185"/>
                  <a:pt x="4373832" y="862894"/>
                  <a:pt x="4400563" y="816181"/>
                </a:cubicBezTo>
                <a:cubicBezTo>
                  <a:pt x="4412814" y="795050"/>
                  <a:pt x="4441772" y="792825"/>
                  <a:pt x="4456252" y="811733"/>
                </a:cubicBezTo>
                <a:cubicBezTo>
                  <a:pt x="4514169" y="884025"/>
                  <a:pt x="4611067" y="1039731"/>
                  <a:pt x="4598817" y="1173193"/>
                </a:cubicBezTo>
                <a:cubicBezTo>
                  <a:pt x="4575427" y="1411202"/>
                  <a:pt x="4496348" y="1450128"/>
                  <a:pt x="4406131" y="1562459"/>
                </a:cubicBezTo>
                <a:cubicBezTo>
                  <a:pt x="4348215" y="1634750"/>
                  <a:pt x="4392765" y="1689248"/>
                  <a:pt x="4467390" y="1713716"/>
                </a:cubicBezTo>
                <a:cubicBezTo>
                  <a:pt x="4591019" y="1753755"/>
                  <a:pt x="4732471" y="1818261"/>
                  <a:pt x="4697943" y="1989538"/>
                </a:cubicBezTo>
                <a:cubicBezTo>
                  <a:pt x="4666757" y="2141907"/>
                  <a:pt x="4674553" y="2259799"/>
                  <a:pt x="4707967" y="2344326"/>
                </a:cubicBezTo>
                <a:lnTo>
                  <a:pt x="4964137" y="2377692"/>
                </a:lnTo>
                <a:lnTo>
                  <a:pt x="4738039" y="2675757"/>
                </a:lnTo>
                <a:lnTo>
                  <a:pt x="4822687" y="2677982"/>
                </a:lnTo>
                <a:lnTo>
                  <a:pt x="5028737" y="3105061"/>
                </a:lnTo>
                <a:lnTo>
                  <a:pt x="4743609" y="3242972"/>
                </a:lnTo>
                <a:cubicBezTo>
                  <a:pt x="4827141" y="3303031"/>
                  <a:pt x="4921814" y="3321938"/>
                  <a:pt x="4975275" y="3321938"/>
                </a:cubicBezTo>
                <a:cubicBezTo>
                  <a:pt x="4999779" y="3321938"/>
                  <a:pt x="5015372" y="3345294"/>
                  <a:pt x="5006461" y="3367538"/>
                </a:cubicBezTo>
                <a:cubicBezTo>
                  <a:pt x="4971933" y="3455400"/>
                  <a:pt x="4886173" y="3616667"/>
                  <a:pt x="4763657" y="3672276"/>
                </a:cubicBezTo>
                <a:cubicBezTo>
                  <a:pt x="4546468" y="3772373"/>
                  <a:pt x="4472958" y="3722325"/>
                  <a:pt x="4330394" y="3701194"/>
                </a:cubicBezTo>
                <a:cubicBezTo>
                  <a:pt x="4239063" y="3686735"/>
                  <a:pt x="4214560" y="3753466"/>
                  <a:pt x="4230153" y="3830207"/>
                </a:cubicBezTo>
                <a:cubicBezTo>
                  <a:pt x="4255771" y="3956996"/>
                  <a:pt x="4271364" y="4111590"/>
                  <a:pt x="4105409" y="4167199"/>
                </a:cubicBezTo>
                <a:cubicBezTo>
                  <a:pt x="3957277" y="4216135"/>
                  <a:pt x="3859263" y="4282867"/>
                  <a:pt x="3802460" y="4352935"/>
                </a:cubicBezTo>
                <a:lnTo>
                  <a:pt x="3901587" y="4590942"/>
                </a:lnTo>
                <a:lnTo>
                  <a:pt x="3530697" y="4544231"/>
                </a:lnTo>
                <a:lnTo>
                  <a:pt x="3571907" y="4618748"/>
                </a:lnTo>
                <a:lnTo>
                  <a:pt x="3304599" y="5010237"/>
                </a:lnTo>
                <a:lnTo>
                  <a:pt x="3042859" y="4832287"/>
                </a:lnTo>
                <a:cubicBezTo>
                  <a:pt x="3031721" y="4933496"/>
                  <a:pt x="3061794" y="5024695"/>
                  <a:pt x="3089638" y="5071407"/>
                </a:cubicBezTo>
                <a:cubicBezTo>
                  <a:pt x="3100776" y="5091426"/>
                  <a:pt x="3088525" y="5118118"/>
                  <a:pt x="3065135" y="5121456"/>
                </a:cubicBezTo>
                <a:cubicBezTo>
                  <a:pt x="2972691" y="5135914"/>
                  <a:pt x="2790031" y="5141474"/>
                  <a:pt x="2679765" y="5063622"/>
                </a:cubicBezTo>
                <a:cubicBezTo>
                  <a:pt x="2484853" y="4924598"/>
                  <a:pt x="2490422" y="4836736"/>
                  <a:pt x="2438075" y="4702162"/>
                </a:cubicBezTo>
                <a:cubicBezTo>
                  <a:pt x="2403547" y="4616522"/>
                  <a:pt x="2334492" y="4627645"/>
                  <a:pt x="2275462" y="4679918"/>
                </a:cubicBezTo>
                <a:cubicBezTo>
                  <a:pt x="2178562" y="4766668"/>
                  <a:pt x="2051591" y="4856755"/>
                  <a:pt x="1921279" y="4741087"/>
                </a:cubicBezTo>
                <a:cubicBezTo>
                  <a:pt x="1804331" y="4637655"/>
                  <a:pt x="1697408" y="4585382"/>
                  <a:pt x="1608305" y="4572035"/>
                </a:cubicBezTo>
                <a:lnTo>
                  <a:pt x="1451262" y="4776678"/>
                </a:lnTo>
                <a:lnTo>
                  <a:pt x="1305356" y="4431900"/>
                </a:lnTo>
                <a:lnTo>
                  <a:pt x="1261919" y="4504192"/>
                </a:lnTo>
                <a:lnTo>
                  <a:pt x="788560" y="4469715"/>
                </a:lnTo>
                <a:lnTo>
                  <a:pt x="811950" y="4153853"/>
                </a:lnTo>
                <a:cubicBezTo>
                  <a:pt x="718392" y="4195004"/>
                  <a:pt x="654905" y="4267296"/>
                  <a:pt x="628175" y="4314008"/>
                </a:cubicBezTo>
                <a:cubicBezTo>
                  <a:pt x="615922" y="4335140"/>
                  <a:pt x="586965" y="4337364"/>
                  <a:pt x="572485" y="4318457"/>
                </a:cubicBezTo>
                <a:cubicBezTo>
                  <a:pt x="514569" y="4246165"/>
                  <a:pt x="417670" y="4090458"/>
                  <a:pt x="429921" y="3956996"/>
                </a:cubicBezTo>
                <a:cubicBezTo>
                  <a:pt x="453311" y="3718988"/>
                  <a:pt x="532389" y="3680062"/>
                  <a:pt x="622606" y="3567731"/>
                </a:cubicBezTo>
                <a:cubicBezTo>
                  <a:pt x="680523" y="3495439"/>
                  <a:pt x="635972" y="3440941"/>
                  <a:pt x="561348" y="3416473"/>
                </a:cubicBezTo>
                <a:cubicBezTo>
                  <a:pt x="437717" y="3376434"/>
                  <a:pt x="296267" y="3311928"/>
                  <a:pt x="330795" y="3140651"/>
                </a:cubicBezTo>
                <a:cubicBezTo>
                  <a:pt x="361981" y="2988282"/>
                  <a:pt x="354184" y="2870390"/>
                  <a:pt x="320770" y="2785864"/>
                </a:cubicBezTo>
                <a:lnTo>
                  <a:pt x="64600" y="2752499"/>
                </a:lnTo>
                <a:lnTo>
                  <a:pt x="290697" y="2454432"/>
                </a:lnTo>
                <a:lnTo>
                  <a:pt x="206051" y="2452207"/>
                </a:lnTo>
                <a:lnTo>
                  <a:pt x="0" y="2025128"/>
                </a:lnTo>
                <a:lnTo>
                  <a:pt x="285129" y="1887217"/>
                </a:lnTo>
                <a:cubicBezTo>
                  <a:pt x="201595" y="1827160"/>
                  <a:pt x="106924" y="1808252"/>
                  <a:pt x="53462" y="1808252"/>
                </a:cubicBezTo>
                <a:cubicBezTo>
                  <a:pt x="30073" y="1809364"/>
                  <a:pt x="13366" y="1784895"/>
                  <a:pt x="22276" y="1762653"/>
                </a:cubicBezTo>
                <a:cubicBezTo>
                  <a:pt x="56803" y="1674789"/>
                  <a:pt x="142565" y="1513523"/>
                  <a:pt x="265081" y="1457913"/>
                </a:cubicBezTo>
                <a:cubicBezTo>
                  <a:pt x="482268" y="1357816"/>
                  <a:pt x="555779" y="1407864"/>
                  <a:pt x="698344" y="1428997"/>
                </a:cubicBezTo>
                <a:cubicBezTo>
                  <a:pt x="789674" y="1443455"/>
                  <a:pt x="814177" y="1376723"/>
                  <a:pt x="798584" y="1299982"/>
                </a:cubicBezTo>
                <a:cubicBezTo>
                  <a:pt x="772967" y="1173193"/>
                  <a:pt x="757374" y="1018600"/>
                  <a:pt x="923328" y="962990"/>
                </a:cubicBezTo>
                <a:cubicBezTo>
                  <a:pt x="1071461" y="914054"/>
                  <a:pt x="1169474" y="847323"/>
                  <a:pt x="1226277" y="777256"/>
                </a:cubicBezTo>
                <a:lnTo>
                  <a:pt x="1127150" y="539247"/>
                </a:lnTo>
                <a:lnTo>
                  <a:pt x="1498041" y="585959"/>
                </a:lnTo>
                <a:lnTo>
                  <a:pt x="1456830" y="511443"/>
                </a:lnTo>
                <a:lnTo>
                  <a:pt x="1724138" y="119953"/>
                </a:lnTo>
                <a:lnTo>
                  <a:pt x="1985878" y="297903"/>
                </a:lnTo>
                <a:cubicBezTo>
                  <a:pt x="1997016" y="196694"/>
                  <a:pt x="1966943" y="105494"/>
                  <a:pt x="1939099" y="58782"/>
                </a:cubicBezTo>
                <a:cubicBezTo>
                  <a:pt x="1927962" y="38763"/>
                  <a:pt x="1940213" y="12071"/>
                  <a:pt x="1963603" y="8734"/>
                </a:cubicBezTo>
                <a:cubicBezTo>
                  <a:pt x="1986714" y="5119"/>
                  <a:pt x="2015463" y="2061"/>
                  <a:pt x="2047310" y="723"/>
                </a:cubicBezTo>
                <a:close/>
              </a:path>
            </a:pathLst>
          </a:custGeom>
        </p:spPr>
        <p:txBody>
          <a:bodyPr wrap="square">
            <a:noAutofit/>
          </a:bodyPr>
          <a:lstStyle>
            <a:lvl1pPr marL="0" indent="0">
              <a:buNone/>
              <a:defRPr sz="1400"/>
            </a:lvl1pPr>
          </a:lstStyle>
          <a:p>
            <a:r>
              <a:rPr lang="nb-NO"/>
              <a:t>Klikk på ikonet for å legge til et bilde</a:t>
            </a:r>
            <a:endParaRPr lang="nb-NO" dirty="0"/>
          </a:p>
        </p:txBody>
      </p:sp>
      <p:sp>
        <p:nvSpPr>
          <p:cNvPr id="8" name="Picture Placeholder 12">
            <a:extLst>
              <a:ext uri="{FF2B5EF4-FFF2-40B4-BE49-F238E27FC236}">
                <a16:creationId xmlns:a16="http://schemas.microsoft.com/office/drawing/2014/main" id="{5316898C-31BD-2AB7-0E62-44658B490BC3}"/>
              </a:ext>
            </a:extLst>
          </p:cNvPr>
          <p:cNvSpPr>
            <a:spLocks noGrp="1"/>
          </p:cNvSpPr>
          <p:nvPr>
            <p:ph type="pic" sz="quarter" idx="12"/>
          </p:nvPr>
        </p:nvSpPr>
        <p:spPr>
          <a:xfrm>
            <a:off x="3266934" y="3429000"/>
            <a:ext cx="3326400" cy="3056400"/>
          </a:xfrm>
          <a:blipFill dpi="0" rotWithShape="1">
            <a:blip r:embed="rId4">
              <a:alphaModFix amt="81317"/>
              <a:extLst>
                <a:ext uri="{96DAC541-7B7A-43D3-8B79-37D633B846F1}">
                  <asvg:svgBlip xmlns:asvg="http://schemas.microsoft.com/office/drawing/2016/SVG/main" r:embed="rId5"/>
                </a:ext>
              </a:extLst>
            </a:blip>
            <a:srcRect/>
            <a:stretch>
              <a:fillRect l="-131" r="131"/>
            </a:stretch>
          </a:blipFill>
        </p:spPr>
        <p:txBody>
          <a:bodyPr>
            <a:normAutofit/>
          </a:bodyPr>
          <a:lstStyle>
            <a:lvl1pPr marL="0" indent="0">
              <a:buNone/>
              <a:defRPr sz="100"/>
            </a:lvl1pPr>
          </a:lstStyle>
          <a:p>
            <a:r>
              <a:rPr lang="nb-NO"/>
              <a:t>Klikk på ikonet for å legge til et bilde</a:t>
            </a:r>
            <a:endParaRPr lang="en-NO" dirty="0"/>
          </a:p>
        </p:txBody>
      </p:sp>
    </p:spTree>
    <p:extLst>
      <p:ext uri="{BB962C8B-B14F-4D97-AF65-F5344CB8AC3E}">
        <p14:creationId xmlns:p14="http://schemas.microsoft.com/office/powerpoint/2010/main" val="7305181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Kapitteldeler">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F4E8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 name="Grafikk 2">
            <a:extLst>
              <a:ext uri="{FF2B5EF4-FFF2-40B4-BE49-F238E27FC236}">
                <a16:creationId xmlns:a16="http://schemas.microsoft.com/office/drawing/2014/main" id="{EDFA4554-0190-7246-04A0-D1F1B687B0A7}"/>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
        <p:nvSpPr>
          <p:cNvPr id="7" name="Friform 6">
            <a:extLst>
              <a:ext uri="{FF2B5EF4-FFF2-40B4-BE49-F238E27FC236}">
                <a16:creationId xmlns:a16="http://schemas.microsoft.com/office/drawing/2014/main" id="{E6B93FF8-03FA-F3BE-1DD0-87F82D50FF87}"/>
              </a:ext>
            </a:extLst>
          </p:cNvPr>
          <p:cNvSpPr>
            <a:spLocks noGrp="1"/>
          </p:cNvSpPr>
          <p:nvPr>
            <p:ph type="pic" sz="quarter" idx="11"/>
          </p:nvPr>
        </p:nvSpPr>
        <p:spPr>
          <a:xfrm>
            <a:off x="5075853" y="1"/>
            <a:ext cx="7116147" cy="6029717"/>
          </a:xfrm>
          <a:custGeom>
            <a:avLst/>
            <a:gdLst>
              <a:gd name="connsiteX0" fmla="*/ 319021 w 7116147"/>
              <a:gd name="connsiteY0" fmla="*/ 0 h 6029717"/>
              <a:gd name="connsiteX1" fmla="*/ 7116147 w 7116147"/>
              <a:gd name="connsiteY1" fmla="*/ 0 h 6029717"/>
              <a:gd name="connsiteX2" fmla="*/ 7116147 w 7116147"/>
              <a:gd name="connsiteY2" fmla="*/ 3656271 h 6029717"/>
              <a:gd name="connsiteX3" fmla="*/ 7113429 w 7116147"/>
              <a:gd name="connsiteY3" fmla="*/ 3656812 h 6029717"/>
              <a:gd name="connsiteX4" fmla="*/ 7040439 w 7116147"/>
              <a:gd name="connsiteY4" fmla="*/ 3866097 h 6029717"/>
              <a:gd name="connsiteX5" fmla="*/ 6832821 w 7116147"/>
              <a:gd name="connsiteY5" fmla="*/ 4426969 h 6029717"/>
              <a:gd name="connsiteX6" fmla="*/ 6328609 w 7116147"/>
              <a:gd name="connsiteY6" fmla="*/ 4736098 h 6029717"/>
              <a:gd name="connsiteX7" fmla="*/ 6493591 w 7116147"/>
              <a:gd name="connsiteY7" fmla="*/ 5132224 h 6029717"/>
              <a:gd name="connsiteX8" fmla="*/ 5876302 w 7116147"/>
              <a:gd name="connsiteY8" fmla="*/ 5054480 h 6029717"/>
              <a:gd name="connsiteX9" fmla="*/ 5944889 w 7116147"/>
              <a:gd name="connsiteY9" fmla="*/ 5178502 h 6029717"/>
              <a:gd name="connsiteX10" fmla="*/ 5499997 w 7116147"/>
              <a:gd name="connsiteY10" fmla="*/ 5830076 h 6029717"/>
              <a:gd name="connsiteX11" fmla="*/ 5064371 w 7116147"/>
              <a:gd name="connsiteY11" fmla="*/ 5533905 h 6029717"/>
              <a:gd name="connsiteX12" fmla="*/ 5142227 w 7116147"/>
              <a:gd name="connsiteY12" fmla="*/ 5931883 h 6029717"/>
              <a:gd name="connsiteX13" fmla="*/ 5101445 w 7116147"/>
              <a:gd name="connsiteY13" fmla="*/ 6015182 h 6029717"/>
              <a:gd name="connsiteX14" fmla="*/ 4460057 w 7116147"/>
              <a:gd name="connsiteY14" fmla="*/ 5918926 h 6029717"/>
              <a:gd name="connsiteX15" fmla="*/ 4057801 w 7116147"/>
              <a:gd name="connsiteY15" fmla="*/ 5317332 h 6029717"/>
              <a:gd name="connsiteX16" fmla="*/ 3787157 w 7116147"/>
              <a:gd name="connsiteY16" fmla="*/ 5280310 h 6029717"/>
              <a:gd name="connsiteX17" fmla="*/ 3197673 w 7116147"/>
              <a:gd name="connsiteY17" fmla="*/ 5382117 h 6029717"/>
              <a:gd name="connsiteX18" fmla="*/ 2676776 w 7116147"/>
              <a:gd name="connsiteY18" fmla="*/ 5100756 h 6029717"/>
              <a:gd name="connsiteX19" fmla="*/ 2415402 w 7116147"/>
              <a:gd name="connsiteY19" fmla="*/ 5441353 h 6029717"/>
              <a:gd name="connsiteX20" fmla="*/ 2172564 w 7116147"/>
              <a:gd name="connsiteY20" fmla="*/ 4867523 h 6029717"/>
              <a:gd name="connsiteX21" fmla="*/ 2100270 w 7116147"/>
              <a:gd name="connsiteY21" fmla="*/ 4987842 h 6029717"/>
              <a:gd name="connsiteX22" fmla="*/ 1312437 w 7116147"/>
              <a:gd name="connsiteY22" fmla="*/ 4930460 h 6029717"/>
              <a:gd name="connsiteX23" fmla="*/ 1351366 w 7116147"/>
              <a:gd name="connsiteY23" fmla="*/ 4404756 h 6029717"/>
              <a:gd name="connsiteX24" fmla="*/ 1045501 w 7116147"/>
              <a:gd name="connsiteY24" fmla="*/ 4671310 h 6029717"/>
              <a:gd name="connsiteX25" fmla="*/ 952813 w 7116147"/>
              <a:gd name="connsiteY25" fmla="*/ 4678714 h 6029717"/>
              <a:gd name="connsiteX26" fmla="*/ 715538 w 7116147"/>
              <a:gd name="connsiteY26" fmla="*/ 4077118 h 6029717"/>
              <a:gd name="connsiteX27" fmla="*/ 1036232 w 7116147"/>
              <a:gd name="connsiteY27" fmla="*/ 3429246 h 6029717"/>
              <a:gd name="connsiteX28" fmla="*/ 934278 w 7116147"/>
              <a:gd name="connsiteY28" fmla="*/ 3177501 h 6029717"/>
              <a:gd name="connsiteX29" fmla="*/ 550558 w 7116147"/>
              <a:gd name="connsiteY29" fmla="*/ 2718437 h 6029717"/>
              <a:gd name="connsiteX30" fmla="*/ 533873 w 7116147"/>
              <a:gd name="connsiteY30" fmla="*/ 2127949 h 6029717"/>
              <a:gd name="connsiteX31" fmla="*/ 107517 w 7116147"/>
              <a:gd name="connsiteY31" fmla="*/ 2072418 h 6029717"/>
              <a:gd name="connsiteX32" fmla="*/ 483821 w 7116147"/>
              <a:gd name="connsiteY32" fmla="*/ 1576331 h 6029717"/>
              <a:gd name="connsiteX33" fmla="*/ 342940 w 7116147"/>
              <a:gd name="connsiteY33" fmla="*/ 1572628 h 6029717"/>
              <a:gd name="connsiteX34" fmla="*/ 0 w 7116147"/>
              <a:gd name="connsiteY34" fmla="*/ 861821 h 6029717"/>
              <a:gd name="connsiteX35" fmla="*/ 474554 w 7116147"/>
              <a:gd name="connsiteY35" fmla="*/ 632289 h 6029717"/>
              <a:gd name="connsiteX36" fmla="*/ 88980 w 7116147"/>
              <a:gd name="connsiteY36" fmla="*/ 500864 h 6029717"/>
              <a:gd name="connsiteX37" fmla="*/ 37075 w 7116147"/>
              <a:gd name="connsiteY37" fmla="*/ 424972 h 6029717"/>
              <a:gd name="connsiteX38" fmla="*/ 300101 w 7116147"/>
              <a:gd name="connsiteY38" fmla="*/ 15510 h 6029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116147" h="6029717">
                <a:moveTo>
                  <a:pt x="319021" y="0"/>
                </a:moveTo>
                <a:lnTo>
                  <a:pt x="7116147" y="0"/>
                </a:lnTo>
                <a:lnTo>
                  <a:pt x="7116147" y="3656271"/>
                </a:lnTo>
                <a:lnTo>
                  <a:pt x="7113429" y="3656812"/>
                </a:lnTo>
                <a:cubicBezTo>
                  <a:pt x="7039048" y="3683883"/>
                  <a:pt x="7020975" y="3770304"/>
                  <a:pt x="7040439" y="3866097"/>
                </a:cubicBezTo>
                <a:cubicBezTo>
                  <a:pt x="7083076" y="4077118"/>
                  <a:pt x="7109028" y="4334416"/>
                  <a:pt x="6832821" y="4426969"/>
                </a:cubicBezTo>
                <a:cubicBezTo>
                  <a:pt x="6586279" y="4508415"/>
                  <a:pt x="6423149" y="4619480"/>
                  <a:pt x="6328609" y="4736098"/>
                </a:cubicBezTo>
                <a:lnTo>
                  <a:pt x="6493591" y="5132224"/>
                </a:lnTo>
                <a:lnTo>
                  <a:pt x="5876302" y="5054480"/>
                </a:lnTo>
                <a:lnTo>
                  <a:pt x="5944889" y="5178502"/>
                </a:lnTo>
                <a:lnTo>
                  <a:pt x="5499997" y="5830076"/>
                </a:lnTo>
                <a:lnTo>
                  <a:pt x="5064371" y="5533905"/>
                </a:lnTo>
                <a:cubicBezTo>
                  <a:pt x="5045833" y="5702352"/>
                  <a:pt x="5095885" y="5854139"/>
                  <a:pt x="5142227" y="5931883"/>
                </a:cubicBezTo>
                <a:cubicBezTo>
                  <a:pt x="5160765" y="5965202"/>
                  <a:pt x="5140375" y="6009627"/>
                  <a:pt x="5101445" y="6015182"/>
                </a:cubicBezTo>
                <a:cubicBezTo>
                  <a:pt x="4947587" y="6039245"/>
                  <a:pt x="4643577" y="6048499"/>
                  <a:pt x="4460057" y="5918926"/>
                </a:cubicBezTo>
                <a:cubicBezTo>
                  <a:pt x="4135655" y="5687543"/>
                  <a:pt x="4144924" y="5541310"/>
                  <a:pt x="4057801" y="5317332"/>
                </a:cubicBezTo>
                <a:cubicBezTo>
                  <a:pt x="4000334" y="5174798"/>
                  <a:pt x="3885403" y="5193310"/>
                  <a:pt x="3787157" y="5280310"/>
                </a:cubicBezTo>
                <a:cubicBezTo>
                  <a:pt x="3625881" y="5424692"/>
                  <a:pt x="3414557" y="5574628"/>
                  <a:pt x="3197673" y="5382117"/>
                </a:cubicBezTo>
                <a:cubicBezTo>
                  <a:pt x="3003031" y="5209970"/>
                  <a:pt x="2825075" y="5122970"/>
                  <a:pt x="2676776" y="5100756"/>
                </a:cubicBezTo>
                <a:lnTo>
                  <a:pt x="2415402" y="5441353"/>
                </a:lnTo>
                <a:lnTo>
                  <a:pt x="2172564" y="4867523"/>
                </a:lnTo>
                <a:lnTo>
                  <a:pt x="2100270" y="4987842"/>
                </a:lnTo>
                <a:lnTo>
                  <a:pt x="1312437" y="4930460"/>
                </a:lnTo>
                <a:lnTo>
                  <a:pt x="1351366" y="4404756"/>
                </a:lnTo>
                <a:cubicBezTo>
                  <a:pt x="1195653" y="4473246"/>
                  <a:pt x="1089989" y="4593565"/>
                  <a:pt x="1045501" y="4671310"/>
                </a:cubicBezTo>
                <a:cubicBezTo>
                  <a:pt x="1025108" y="4706481"/>
                  <a:pt x="976913" y="4710182"/>
                  <a:pt x="952813" y="4678714"/>
                </a:cubicBezTo>
                <a:cubicBezTo>
                  <a:pt x="856421" y="4558395"/>
                  <a:pt x="695148" y="4299245"/>
                  <a:pt x="715538" y="4077118"/>
                </a:cubicBezTo>
                <a:cubicBezTo>
                  <a:pt x="754467" y="3680990"/>
                  <a:pt x="886080" y="3616204"/>
                  <a:pt x="1036232" y="3429246"/>
                </a:cubicBezTo>
                <a:cubicBezTo>
                  <a:pt x="1132626" y="3308927"/>
                  <a:pt x="1058478" y="3218224"/>
                  <a:pt x="934278" y="3177501"/>
                </a:cubicBezTo>
                <a:cubicBezTo>
                  <a:pt x="728513" y="3110862"/>
                  <a:pt x="493091" y="3003502"/>
                  <a:pt x="550558" y="2718437"/>
                </a:cubicBezTo>
                <a:cubicBezTo>
                  <a:pt x="602462" y="2464843"/>
                  <a:pt x="589485" y="2268630"/>
                  <a:pt x="533873" y="2127949"/>
                </a:cubicBezTo>
                <a:lnTo>
                  <a:pt x="107517" y="2072418"/>
                </a:lnTo>
                <a:lnTo>
                  <a:pt x="483821" y="1576331"/>
                </a:lnTo>
                <a:lnTo>
                  <a:pt x="342940" y="1572628"/>
                </a:lnTo>
                <a:lnTo>
                  <a:pt x="0" y="861821"/>
                </a:lnTo>
                <a:lnTo>
                  <a:pt x="474554" y="632289"/>
                </a:lnTo>
                <a:cubicBezTo>
                  <a:pt x="335524" y="532334"/>
                  <a:pt x="177959" y="500864"/>
                  <a:pt x="88980" y="500864"/>
                </a:cubicBezTo>
                <a:cubicBezTo>
                  <a:pt x="50052" y="502715"/>
                  <a:pt x="22246" y="461990"/>
                  <a:pt x="37075" y="424972"/>
                </a:cubicBezTo>
                <a:cubicBezTo>
                  <a:pt x="80174" y="315295"/>
                  <a:pt x="171239" y="136899"/>
                  <a:pt x="300101" y="15510"/>
                </a:cubicBezTo>
                <a:close/>
              </a:path>
            </a:pathLst>
          </a:custGeom>
        </p:spPr>
        <p:txBody>
          <a:bodyPr wrap="square">
            <a:noAutofit/>
          </a:bodyPr>
          <a:lstStyle>
            <a:lvl1pPr marL="0" indent="0">
              <a:buNone/>
              <a:defRPr sz="1400"/>
            </a:lvl1pPr>
          </a:lstStyle>
          <a:p>
            <a:r>
              <a:rPr lang="nb-NO"/>
              <a:t>Klikk på ikonet for å legge til et bilde</a:t>
            </a:r>
            <a:endParaRPr lang="nb-NO" dirty="0"/>
          </a:p>
        </p:txBody>
      </p:sp>
      <p:sp>
        <p:nvSpPr>
          <p:cNvPr id="8" name="Tittel 1">
            <a:extLst>
              <a:ext uri="{FF2B5EF4-FFF2-40B4-BE49-F238E27FC236}">
                <a16:creationId xmlns:a16="http://schemas.microsoft.com/office/drawing/2014/main" id="{7D1B0006-B29F-97C1-7D15-1512417F8246}"/>
              </a:ext>
            </a:extLst>
          </p:cNvPr>
          <p:cNvSpPr>
            <a:spLocks noGrp="1"/>
          </p:cNvSpPr>
          <p:nvPr>
            <p:ph type="title" hasCustomPrompt="1"/>
          </p:nvPr>
        </p:nvSpPr>
        <p:spPr>
          <a:xfrm>
            <a:off x="729338" y="2768732"/>
            <a:ext cx="4721893" cy="937172"/>
          </a:xfrm>
        </p:spPr>
        <p:txBody>
          <a:bodyPr anchor="t">
            <a:normAutofit/>
          </a:bodyPr>
          <a:lstStyle>
            <a:lvl1pPr>
              <a:defRPr sz="3200">
                <a:solidFill>
                  <a:schemeClr val="tx1"/>
                </a:solidFill>
              </a:defRPr>
            </a:lvl1pPr>
          </a:lstStyle>
          <a:p>
            <a:r>
              <a:rPr lang="nb-NO" dirty="0"/>
              <a:t>Klikk for å redigere tittelstil på to linjer</a:t>
            </a:r>
          </a:p>
        </p:txBody>
      </p:sp>
      <p:sp>
        <p:nvSpPr>
          <p:cNvPr id="9" name="Rektangel 8">
            <a:extLst>
              <a:ext uri="{FF2B5EF4-FFF2-40B4-BE49-F238E27FC236}">
                <a16:creationId xmlns:a16="http://schemas.microsoft.com/office/drawing/2014/main" id="{14DEED5D-F8C2-00B2-A752-A4BC0BC8178F}"/>
              </a:ext>
            </a:extLst>
          </p:cNvPr>
          <p:cNvSpPr/>
          <p:nvPr userDrawn="1"/>
        </p:nvSpPr>
        <p:spPr>
          <a:xfrm>
            <a:off x="846621" y="2640764"/>
            <a:ext cx="736939" cy="4947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Tree>
    <p:extLst>
      <p:ext uri="{BB962C8B-B14F-4D97-AF65-F5344CB8AC3E}">
        <p14:creationId xmlns:p14="http://schemas.microsoft.com/office/powerpoint/2010/main" val="5804722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Avslutning">
    <p:spTree>
      <p:nvGrpSpPr>
        <p:cNvPr id="1" name=""/>
        <p:cNvGrpSpPr/>
        <p:nvPr/>
      </p:nvGrpSpPr>
      <p:grpSpPr>
        <a:xfrm>
          <a:off x="0" y="0"/>
          <a:ext cx="0" cy="0"/>
          <a:chOff x="0" y="0"/>
          <a:chExt cx="0" cy="0"/>
        </a:xfrm>
      </p:grpSpPr>
      <p:sp>
        <p:nvSpPr>
          <p:cNvPr id="5" name="Plassholder for dato 1">
            <a:extLst>
              <a:ext uri="{FF2B5EF4-FFF2-40B4-BE49-F238E27FC236}">
                <a16:creationId xmlns:a16="http://schemas.microsoft.com/office/drawing/2014/main" id="{EBAD324B-B687-F451-F803-24F6C13AB2F0}"/>
              </a:ext>
            </a:extLst>
          </p:cNvPr>
          <p:cNvSpPr>
            <a:spLocks noGrp="1"/>
          </p:cNvSpPr>
          <p:nvPr>
            <p:ph type="dt" sz="half" idx="10"/>
          </p:nvPr>
        </p:nvSpPr>
        <p:spPr>
          <a:xfrm>
            <a:off x="838200" y="6356350"/>
            <a:ext cx="2743200" cy="365125"/>
          </a:xfrm>
          <a:prstGeom prst="rect">
            <a:avLst/>
          </a:prstGeom>
        </p:spPr>
        <p:txBody>
          <a:bodyPr/>
          <a:lstStyle/>
          <a:p>
            <a:fld id="{80802C79-9021-47DB-A1C3-998A85F8E52E}" type="datetimeFigureOut">
              <a:rPr lang="nb-NO" smtClean="0"/>
              <a:t>07.03.2025</a:t>
            </a:fld>
            <a:endParaRPr lang="nb-NO"/>
          </a:p>
        </p:txBody>
      </p:sp>
      <p:sp>
        <p:nvSpPr>
          <p:cNvPr id="6" name="Plassholder for bunntekst 2">
            <a:extLst>
              <a:ext uri="{FF2B5EF4-FFF2-40B4-BE49-F238E27FC236}">
                <a16:creationId xmlns:a16="http://schemas.microsoft.com/office/drawing/2014/main" id="{811FE3DD-A15A-BAB9-8ED1-F33AC2EB2012}"/>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7" name="Plassholder for lysbildenummer 3">
            <a:extLst>
              <a:ext uri="{FF2B5EF4-FFF2-40B4-BE49-F238E27FC236}">
                <a16:creationId xmlns:a16="http://schemas.microsoft.com/office/drawing/2014/main" id="{02EE46BB-50A4-D218-029E-CAD79871971F}"/>
              </a:ext>
            </a:extLst>
          </p:cNvPr>
          <p:cNvSpPr>
            <a:spLocks noGrp="1"/>
          </p:cNvSpPr>
          <p:nvPr>
            <p:ph type="sldNum" sz="quarter" idx="12"/>
          </p:nvPr>
        </p:nvSpPr>
        <p:spPr>
          <a:xfrm>
            <a:off x="8610600" y="6356350"/>
            <a:ext cx="2743200" cy="365125"/>
          </a:xfrm>
          <a:prstGeom prst="rect">
            <a:avLst/>
          </a:prstGeom>
        </p:spPr>
        <p:txBody>
          <a:bodyPr/>
          <a:lstStyle/>
          <a:p>
            <a:fld id="{80081A0E-F633-4D3C-A533-A41D0DA43F27}" type="slidenum">
              <a:rPr lang="nb-NO" smtClean="0"/>
              <a:t>‹#›</a:t>
            </a:fld>
            <a:endParaRPr lang="nb-NO"/>
          </a:p>
        </p:txBody>
      </p:sp>
      <p:sp>
        <p:nvSpPr>
          <p:cNvPr id="8" name="Rektangel 7">
            <a:extLst>
              <a:ext uri="{FF2B5EF4-FFF2-40B4-BE49-F238E27FC236}">
                <a16:creationId xmlns:a16="http://schemas.microsoft.com/office/drawing/2014/main" id="{1D804114-1426-F1CC-76E1-B553E7BEAC7E}"/>
              </a:ext>
            </a:extLst>
          </p:cNvPr>
          <p:cNvSpPr/>
          <p:nvPr userDrawn="1"/>
        </p:nvSpPr>
        <p:spPr>
          <a:xfrm>
            <a:off x="1" y="-10886"/>
            <a:ext cx="12192000" cy="6868886"/>
          </a:xfrm>
          <a:prstGeom prst="rect">
            <a:avLst/>
          </a:prstGeom>
          <a:solidFill>
            <a:schemeClr val="accent1"/>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dirty="0"/>
          </a:p>
        </p:txBody>
      </p:sp>
      <p:pic>
        <p:nvPicPr>
          <p:cNvPr id="9" name="Grafikk 8">
            <a:extLst>
              <a:ext uri="{FF2B5EF4-FFF2-40B4-BE49-F238E27FC236}">
                <a16:creationId xmlns:a16="http://schemas.microsoft.com/office/drawing/2014/main" id="{017BB5A0-D753-47E4-26D4-16484D44BFD4}"/>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40880" y="1581294"/>
            <a:ext cx="3310239" cy="4683320"/>
          </a:xfrm>
          <a:prstGeom prst="rect">
            <a:avLst/>
          </a:prstGeom>
        </p:spPr>
      </p:pic>
    </p:spTree>
    <p:extLst>
      <p:ext uri="{BB962C8B-B14F-4D97-AF65-F5344CB8AC3E}">
        <p14:creationId xmlns:p14="http://schemas.microsoft.com/office/powerpoint/2010/main" val="8370452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orside_stor logo">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FFF7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 name="Grafikk 2">
            <a:extLst>
              <a:ext uri="{FF2B5EF4-FFF2-40B4-BE49-F238E27FC236}">
                <a16:creationId xmlns:a16="http://schemas.microsoft.com/office/drawing/2014/main" id="{EDFA4554-0190-7246-04A0-D1F1B687B0A7}"/>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628601" y="873118"/>
            <a:ext cx="2423035" cy="1017675"/>
          </a:xfrm>
          <a:prstGeom prst="rect">
            <a:avLst/>
          </a:prstGeom>
        </p:spPr>
      </p:pic>
      <p:sp>
        <p:nvSpPr>
          <p:cNvPr id="7" name="Friform 6">
            <a:extLst>
              <a:ext uri="{FF2B5EF4-FFF2-40B4-BE49-F238E27FC236}">
                <a16:creationId xmlns:a16="http://schemas.microsoft.com/office/drawing/2014/main" id="{E6B93FF8-03FA-F3BE-1DD0-87F82D50FF87}"/>
              </a:ext>
            </a:extLst>
          </p:cNvPr>
          <p:cNvSpPr>
            <a:spLocks noGrp="1"/>
          </p:cNvSpPr>
          <p:nvPr>
            <p:ph type="pic" sz="quarter" idx="11"/>
          </p:nvPr>
        </p:nvSpPr>
        <p:spPr>
          <a:xfrm>
            <a:off x="5075853" y="1"/>
            <a:ext cx="7116147" cy="6029717"/>
          </a:xfrm>
          <a:custGeom>
            <a:avLst/>
            <a:gdLst>
              <a:gd name="connsiteX0" fmla="*/ 319021 w 7116147"/>
              <a:gd name="connsiteY0" fmla="*/ 0 h 6029717"/>
              <a:gd name="connsiteX1" fmla="*/ 7116147 w 7116147"/>
              <a:gd name="connsiteY1" fmla="*/ 0 h 6029717"/>
              <a:gd name="connsiteX2" fmla="*/ 7116147 w 7116147"/>
              <a:gd name="connsiteY2" fmla="*/ 3656271 h 6029717"/>
              <a:gd name="connsiteX3" fmla="*/ 7113429 w 7116147"/>
              <a:gd name="connsiteY3" fmla="*/ 3656812 h 6029717"/>
              <a:gd name="connsiteX4" fmla="*/ 7040439 w 7116147"/>
              <a:gd name="connsiteY4" fmla="*/ 3866097 h 6029717"/>
              <a:gd name="connsiteX5" fmla="*/ 6832821 w 7116147"/>
              <a:gd name="connsiteY5" fmla="*/ 4426969 h 6029717"/>
              <a:gd name="connsiteX6" fmla="*/ 6328609 w 7116147"/>
              <a:gd name="connsiteY6" fmla="*/ 4736098 h 6029717"/>
              <a:gd name="connsiteX7" fmla="*/ 6493591 w 7116147"/>
              <a:gd name="connsiteY7" fmla="*/ 5132224 h 6029717"/>
              <a:gd name="connsiteX8" fmla="*/ 5876302 w 7116147"/>
              <a:gd name="connsiteY8" fmla="*/ 5054480 h 6029717"/>
              <a:gd name="connsiteX9" fmla="*/ 5944889 w 7116147"/>
              <a:gd name="connsiteY9" fmla="*/ 5178502 h 6029717"/>
              <a:gd name="connsiteX10" fmla="*/ 5499997 w 7116147"/>
              <a:gd name="connsiteY10" fmla="*/ 5830076 h 6029717"/>
              <a:gd name="connsiteX11" fmla="*/ 5064371 w 7116147"/>
              <a:gd name="connsiteY11" fmla="*/ 5533905 h 6029717"/>
              <a:gd name="connsiteX12" fmla="*/ 5142227 w 7116147"/>
              <a:gd name="connsiteY12" fmla="*/ 5931883 h 6029717"/>
              <a:gd name="connsiteX13" fmla="*/ 5101445 w 7116147"/>
              <a:gd name="connsiteY13" fmla="*/ 6015182 h 6029717"/>
              <a:gd name="connsiteX14" fmla="*/ 4460057 w 7116147"/>
              <a:gd name="connsiteY14" fmla="*/ 5918926 h 6029717"/>
              <a:gd name="connsiteX15" fmla="*/ 4057801 w 7116147"/>
              <a:gd name="connsiteY15" fmla="*/ 5317332 h 6029717"/>
              <a:gd name="connsiteX16" fmla="*/ 3787157 w 7116147"/>
              <a:gd name="connsiteY16" fmla="*/ 5280310 h 6029717"/>
              <a:gd name="connsiteX17" fmla="*/ 3197673 w 7116147"/>
              <a:gd name="connsiteY17" fmla="*/ 5382117 h 6029717"/>
              <a:gd name="connsiteX18" fmla="*/ 2676776 w 7116147"/>
              <a:gd name="connsiteY18" fmla="*/ 5100756 h 6029717"/>
              <a:gd name="connsiteX19" fmla="*/ 2415402 w 7116147"/>
              <a:gd name="connsiteY19" fmla="*/ 5441353 h 6029717"/>
              <a:gd name="connsiteX20" fmla="*/ 2172564 w 7116147"/>
              <a:gd name="connsiteY20" fmla="*/ 4867523 h 6029717"/>
              <a:gd name="connsiteX21" fmla="*/ 2100270 w 7116147"/>
              <a:gd name="connsiteY21" fmla="*/ 4987842 h 6029717"/>
              <a:gd name="connsiteX22" fmla="*/ 1312437 w 7116147"/>
              <a:gd name="connsiteY22" fmla="*/ 4930460 h 6029717"/>
              <a:gd name="connsiteX23" fmla="*/ 1351366 w 7116147"/>
              <a:gd name="connsiteY23" fmla="*/ 4404756 h 6029717"/>
              <a:gd name="connsiteX24" fmla="*/ 1045501 w 7116147"/>
              <a:gd name="connsiteY24" fmla="*/ 4671310 h 6029717"/>
              <a:gd name="connsiteX25" fmla="*/ 952813 w 7116147"/>
              <a:gd name="connsiteY25" fmla="*/ 4678714 h 6029717"/>
              <a:gd name="connsiteX26" fmla="*/ 715538 w 7116147"/>
              <a:gd name="connsiteY26" fmla="*/ 4077118 h 6029717"/>
              <a:gd name="connsiteX27" fmla="*/ 1036232 w 7116147"/>
              <a:gd name="connsiteY27" fmla="*/ 3429246 h 6029717"/>
              <a:gd name="connsiteX28" fmla="*/ 934278 w 7116147"/>
              <a:gd name="connsiteY28" fmla="*/ 3177501 h 6029717"/>
              <a:gd name="connsiteX29" fmla="*/ 550558 w 7116147"/>
              <a:gd name="connsiteY29" fmla="*/ 2718437 h 6029717"/>
              <a:gd name="connsiteX30" fmla="*/ 533873 w 7116147"/>
              <a:gd name="connsiteY30" fmla="*/ 2127949 h 6029717"/>
              <a:gd name="connsiteX31" fmla="*/ 107517 w 7116147"/>
              <a:gd name="connsiteY31" fmla="*/ 2072418 h 6029717"/>
              <a:gd name="connsiteX32" fmla="*/ 483821 w 7116147"/>
              <a:gd name="connsiteY32" fmla="*/ 1576331 h 6029717"/>
              <a:gd name="connsiteX33" fmla="*/ 342940 w 7116147"/>
              <a:gd name="connsiteY33" fmla="*/ 1572628 h 6029717"/>
              <a:gd name="connsiteX34" fmla="*/ 0 w 7116147"/>
              <a:gd name="connsiteY34" fmla="*/ 861821 h 6029717"/>
              <a:gd name="connsiteX35" fmla="*/ 474554 w 7116147"/>
              <a:gd name="connsiteY35" fmla="*/ 632289 h 6029717"/>
              <a:gd name="connsiteX36" fmla="*/ 88980 w 7116147"/>
              <a:gd name="connsiteY36" fmla="*/ 500864 h 6029717"/>
              <a:gd name="connsiteX37" fmla="*/ 37075 w 7116147"/>
              <a:gd name="connsiteY37" fmla="*/ 424972 h 6029717"/>
              <a:gd name="connsiteX38" fmla="*/ 300101 w 7116147"/>
              <a:gd name="connsiteY38" fmla="*/ 15510 h 6029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116147" h="6029717">
                <a:moveTo>
                  <a:pt x="319021" y="0"/>
                </a:moveTo>
                <a:lnTo>
                  <a:pt x="7116147" y="0"/>
                </a:lnTo>
                <a:lnTo>
                  <a:pt x="7116147" y="3656271"/>
                </a:lnTo>
                <a:lnTo>
                  <a:pt x="7113429" y="3656812"/>
                </a:lnTo>
                <a:cubicBezTo>
                  <a:pt x="7039048" y="3683883"/>
                  <a:pt x="7020975" y="3770304"/>
                  <a:pt x="7040439" y="3866097"/>
                </a:cubicBezTo>
                <a:cubicBezTo>
                  <a:pt x="7083076" y="4077118"/>
                  <a:pt x="7109028" y="4334416"/>
                  <a:pt x="6832821" y="4426969"/>
                </a:cubicBezTo>
                <a:cubicBezTo>
                  <a:pt x="6586279" y="4508415"/>
                  <a:pt x="6423149" y="4619480"/>
                  <a:pt x="6328609" y="4736098"/>
                </a:cubicBezTo>
                <a:lnTo>
                  <a:pt x="6493591" y="5132224"/>
                </a:lnTo>
                <a:lnTo>
                  <a:pt x="5876302" y="5054480"/>
                </a:lnTo>
                <a:lnTo>
                  <a:pt x="5944889" y="5178502"/>
                </a:lnTo>
                <a:lnTo>
                  <a:pt x="5499997" y="5830076"/>
                </a:lnTo>
                <a:lnTo>
                  <a:pt x="5064371" y="5533905"/>
                </a:lnTo>
                <a:cubicBezTo>
                  <a:pt x="5045833" y="5702352"/>
                  <a:pt x="5095885" y="5854139"/>
                  <a:pt x="5142227" y="5931883"/>
                </a:cubicBezTo>
                <a:cubicBezTo>
                  <a:pt x="5160765" y="5965202"/>
                  <a:pt x="5140375" y="6009627"/>
                  <a:pt x="5101445" y="6015182"/>
                </a:cubicBezTo>
                <a:cubicBezTo>
                  <a:pt x="4947587" y="6039245"/>
                  <a:pt x="4643577" y="6048499"/>
                  <a:pt x="4460057" y="5918926"/>
                </a:cubicBezTo>
                <a:cubicBezTo>
                  <a:pt x="4135655" y="5687543"/>
                  <a:pt x="4144924" y="5541310"/>
                  <a:pt x="4057801" y="5317332"/>
                </a:cubicBezTo>
                <a:cubicBezTo>
                  <a:pt x="4000334" y="5174798"/>
                  <a:pt x="3885403" y="5193310"/>
                  <a:pt x="3787157" y="5280310"/>
                </a:cubicBezTo>
                <a:cubicBezTo>
                  <a:pt x="3625881" y="5424692"/>
                  <a:pt x="3414557" y="5574628"/>
                  <a:pt x="3197673" y="5382117"/>
                </a:cubicBezTo>
                <a:cubicBezTo>
                  <a:pt x="3003031" y="5209970"/>
                  <a:pt x="2825075" y="5122970"/>
                  <a:pt x="2676776" y="5100756"/>
                </a:cubicBezTo>
                <a:lnTo>
                  <a:pt x="2415402" y="5441353"/>
                </a:lnTo>
                <a:lnTo>
                  <a:pt x="2172564" y="4867523"/>
                </a:lnTo>
                <a:lnTo>
                  <a:pt x="2100270" y="4987842"/>
                </a:lnTo>
                <a:lnTo>
                  <a:pt x="1312437" y="4930460"/>
                </a:lnTo>
                <a:lnTo>
                  <a:pt x="1351366" y="4404756"/>
                </a:lnTo>
                <a:cubicBezTo>
                  <a:pt x="1195653" y="4473246"/>
                  <a:pt x="1089989" y="4593565"/>
                  <a:pt x="1045501" y="4671310"/>
                </a:cubicBezTo>
                <a:cubicBezTo>
                  <a:pt x="1025108" y="4706481"/>
                  <a:pt x="976913" y="4710182"/>
                  <a:pt x="952813" y="4678714"/>
                </a:cubicBezTo>
                <a:cubicBezTo>
                  <a:pt x="856421" y="4558395"/>
                  <a:pt x="695148" y="4299245"/>
                  <a:pt x="715538" y="4077118"/>
                </a:cubicBezTo>
                <a:cubicBezTo>
                  <a:pt x="754467" y="3680990"/>
                  <a:pt x="886080" y="3616204"/>
                  <a:pt x="1036232" y="3429246"/>
                </a:cubicBezTo>
                <a:cubicBezTo>
                  <a:pt x="1132626" y="3308927"/>
                  <a:pt x="1058478" y="3218224"/>
                  <a:pt x="934278" y="3177501"/>
                </a:cubicBezTo>
                <a:cubicBezTo>
                  <a:pt x="728513" y="3110862"/>
                  <a:pt x="493091" y="3003502"/>
                  <a:pt x="550558" y="2718437"/>
                </a:cubicBezTo>
                <a:cubicBezTo>
                  <a:pt x="602462" y="2464843"/>
                  <a:pt x="589485" y="2268630"/>
                  <a:pt x="533873" y="2127949"/>
                </a:cubicBezTo>
                <a:lnTo>
                  <a:pt x="107517" y="2072418"/>
                </a:lnTo>
                <a:lnTo>
                  <a:pt x="483821" y="1576331"/>
                </a:lnTo>
                <a:lnTo>
                  <a:pt x="342940" y="1572628"/>
                </a:lnTo>
                <a:lnTo>
                  <a:pt x="0" y="861821"/>
                </a:lnTo>
                <a:lnTo>
                  <a:pt x="474554" y="632289"/>
                </a:lnTo>
                <a:cubicBezTo>
                  <a:pt x="335524" y="532334"/>
                  <a:pt x="177959" y="500864"/>
                  <a:pt x="88980" y="500864"/>
                </a:cubicBezTo>
                <a:cubicBezTo>
                  <a:pt x="50052" y="502715"/>
                  <a:pt x="22246" y="461990"/>
                  <a:pt x="37075" y="424972"/>
                </a:cubicBezTo>
                <a:cubicBezTo>
                  <a:pt x="80174" y="315295"/>
                  <a:pt x="171239" y="136899"/>
                  <a:pt x="300101" y="15510"/>
                </a:cubicBezTo>
                <a:close/>
              </a:path>
            </a:pathLst>
          </a:custGeom>
        </p:spPr>
        <p:txBody>
          <a:bodyPr wrap="square">
            <a:noAutofit/>
          </a:bodyPr>
          <a:lstStyle>
            <a:lvl1pPr marL="0" indent="0">
              <a:buNone/>
              <a:defRPr sz="1400"/>
            </a:lvl1pPr>
          </a:lstStyle>
          <a:p>
            <a:endParaRPr lang="nb-NO" dirty="0"/>
          </a:p>
        </p:txBody>
      </p:sp>
      <p:sp>
        <p:nvSpPr>
          <p:cNvPr id="8" name="Tittel 1">
            <a:extLst>
              <a:ext uri="{FF2B5EF4-FFF2-40B4-BE49-F238E27FC236}">
                <a16:creationId xmlns:a16="http://schemas.microsoft.com/office/drawing/2014/main" id="{7D1B0006-B29F-97C1-7D15-1512417F8246}"/>
              </a:ext>
            </a:extLst>
          </p:cNvPr>
          <p:cNvSpPr>
            <a:spLocks noGrp="1"/>
          </p:cNvSpPr>
          <p:nvPr>
            <p:ph type="title" hasCustomPrompt="1"/>
          </p:nvPr>
        </p:nvSpPr>
        <p:spPr>
          <a:xfrm>
            <a:off x="698400" y="2768732"/>
            <a:ext cx="4842303" cy="1895644"/>
          </a:xfrm>
        </p:spPr>
        <p:txBody>
          <a:bodyPr anchor="t">
            <a:normAutofit/>
          </a:bodyPr>
          <a:lstStyle>
            <a:lvl1pPr>
              <a:defRPr sz="3600" b="1" i="0">
                <a:solidFill>
                  <a:schemeClr val="tx1"/>
                </a:solidFill>
                <a:latin typeface="Aptos Display" panose="020B0004020202020204" pitchFamily="34" charset="0"/>
              </a:defRPr>
            </a:lvl1pPr>
          </a:lstStyle>
          <a:p>
            <a:r>
              <a:rPr lang="nb-NO" dirty="0"/>
              <a:t>Klikk for å redigere tittelstil på to eller maksimalt tre linjer</a:t>
            </a:r>
          </a:p>
        </p:txBody>
      </p:sp>
      <p:sp>
        <p:nvSpPr>
          <p:cNvPr id="5" name="Plassholder for tekst 11">
            <a:extLst>
              <a:ext uri="{FF2B5EF4-FFF2-40B4-BE49-F238E27FC236}">
                <a16:creationId xmlns:a16="http://schemas.microsoft.com/office/drawing/2014/main" id="{078DB8F7-7410-9844-9C4E-054770FB36FB}"/>
              </a:ext>
            </a:extLst>
          </p:cNvPr>
          <p:cNvSpPr>
            <a:spLocks noGrp="1"/>
          </p:cNvSpPr>
          <p:nvPr>
            <p:ph type="body" sz="quarter" idx="12"/>
          </p:nvPr>
        </p:nvSpPr>
        <p:spPr>
          <a:xfrm>
            <a:off x="705600" y="4664376"/>
            <a:ext cx="4842303" cy="1076042"/>
          </a:xfrm>
        </p:spPr>
        <p:txBody>
          <a:bodyPr anchor="b">
            <a:noAutofit/>
          </a:bodyPr>
          <a:lstStyle>
            <a:lvl1pPr marL="0" indent="0">
              <a:buNone/>
              <a:defRPr sz="2400">
                <a:solidFill>
                  <a:schemeClr val="tx1"/>
                </a:solidFill>
              </a:defRPr>
            </a:lvl1pPr>
            <a:lvl2pPr marL="457200" indent="0">
              <a:buNone/>
              <a:defRPr sz="2400">
                <a:solidFill>
                  <a:schemeClr val="bg1"/>
                </a:solidFill>
              </a:defRPr>
            </a:lvl2pPr>
            <a:lvl3pPr marL="914400" indent="0">
              <a:buNone/>
              <a:defRPr sz="2400">
                <a:solidFill>
                  <a:schemeClr val="bg1"/>
                </a:solidFill>
              </a:defRPr>
            </a:lvl3pPr>
            <a:lvl4pPr marL="1371600" indent="0">
              <a:buNone/>
              <a:defRPr sz="2400">
                <a:solidFill>
                  <a:schemeClr val="bg1"/>
                </a:solidFill>
              </a:defRPr>
            </a:lvl4pPr>
            <a:lvl5pPr marL="1828800" indent="0">
              <a:buNone/>
              <a:defRPr sz="2400">
                <a:solidFill>
                  <a:schemeClr val="bg1"/>
                </a:solidFill>
              </a:defRPr>
            </a:lvl5pPr>
          </a:lstStyle>
          <a:p>
            <a:pPr lvl="0"/>
            <a:r>
              <a:rPr lang="nb-NO" dirty="0"/>
              <a:t>Klikk for å redigere tekststiler i malen</a:t>
            </a:r>
          </a:p>
        </p:txBody>
      </p:sp>
    </p:spTree>
    <p:extLst>
      <p:ext uri="{BB962C8B-B14F-4D97-AF65-F5344CB8AC3E}">
        <p14:creationId xmlns:p14="http://schemas.microsoft.com/office/powerpoint/2010/main" val="14579275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orside">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FFF7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 name="Grafikk 2">
            <a:extLst>
              <a:ext uri="{FF2B5EF4-FFF2-40B4-BE49-F238E27FC236}">
                <a16:creationId xmlns:a16="http://schemas.microsoft.com/office/drawing/2014/main" id="{ABC883D1-0AD4-239A-652C-8CFCF3ECDBED}"/>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
        <p:nvSpPr>
          <p:cNvPr id="5" name="Rektangel 4">
            <a:extLst>
              <a:ext uri="{FF2B5EF4-FFF2-40B4-BE49-F238E27FC236}">
                <a16:creationId xmlns:a16="http://schemas.microsoft.com/office/drawing/2014/main" id="{6F900DC8-05F2-1AF8-A9E1-93E35F9A170A}"/>
              </a:ext>
            </a:extLst>
          </p:cNvPr>
          <p:cNvSpPr/>
          <p:nvPr userDrawn="1"/>
        </p:nvSpPr>
        <p:spPr>
          <a:xfrm>
            <a:off x="0" y="0"/>
            <a:ext cx="5340263" cy="6868886"/>
          </a:xfrm>
          <a:prstGeom prst="rect">
            <a:avLst/>
          </a:prstGeom>
          <a:solidFill>
            <a:schemeClr val="accent2"/>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8" name="Rektangel 7">
            <a:extLst>
              <a:ext uri="{FF2B5EF4-FFF2-40B4-BE49-F238E27FC236}">
                <a16:creationId xmlns:a16="http://schemas.microsoft.com/office/drawing/2014/main" id="{5727E2E3-EF9B-9E1D-67E1-6362ED43E652}"/>
              </a:ext>
            </a:extLst>
          </p:cNvPr>
          <p:cNvSpPr/>
          <p:nvPr userDrawn="1"/>
        </p:nvSpPr>
        <p:spPr>
          <a:xfrm>
            <a:off x="830952" y="980197"/>
            <a:ext cx="736939" cy="49475"/>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9" name="Plassholder for tekst 8">
            <a:extLst>
              <a:ext uri="{FF2B5EF4-FFF2-40B4-BE49-F238E27FC236}">
                <a16:creationId xmlns:a16="http://schemas.microsoft.com/office/drawing/2014/main" id="{EC9CE55D-6DBA-524A-548C-7B7990E41C09}"/>
              </a:ext>
            </a:extLst>
          </p:cNvPr>
          <p:cNvSpPr>
            <a:spLocks noGrp="1"/>
          </p:cNvSpPr>
          <p:nvPr>
            <p:ph type="body" sz="quarter" idx="10"/>
          </p:nvPr>
        </p:nvSpPr>
        <p:spPr>
          <a:xfrm>
            <a:off x="696913" y="1235075"/>
            <a:ext cx="4081462" cy="3234110"/>
          </a:xfrm>
        </p:spPr>
        <p:txBody>
          <a:bodyPr>
            <a:noAutofit/>
          </a:bodyPr>
          <a:lstStyle>
            <a:lvl1pPr marL="0" indent="0">
              <a:buNone/>
              <a:defRPr sz="4800">
                <a:solidFill>
                  <a:schemeClr val="bg1"/>
                </a:solidFill>
              </a:defRPr>
            </a:lvl1pPr>
            <a:lvl2pPr marL="457200" indent="0">
              <a:buNone/>
              <a:defRPr sz="4800">
                <a:solidFill>
                  <a:schemeClr val="bg1"/>
                </a:solidFill>
              </a:defRPr>
            </a:lvl2pPr>
            <a:lvl3pPr marL="914400" indent="0">
              <a:buNone/>
              <a:defRPr sz="4800">
                <a:solidFill>
                  <a:schemeClr val="bg1"/>
                </a:solidFill>
              </a:defRPr>
            </a:lvl3pPr>
            <a:lvl4pPr marL="1371600" indent="0">
              <a:buNone/>
              <a:defRPr sz="4800">
                <a:solidFill>
                  <a:schemeClr val="bg1"/>
                </a:solidFill>
              </a:defRPr>
            </a:lvl4pPr>
            <a:lvl5pPr marL="1828800" indent="0">
              <a:buNone/>
              <a:defRPr sz="4800">
                <a:solidFill>
                  <a:schemeClr val="bg1"/>
                </a:solidFill>
              </a:defRPr>
            </a:lvl5pPr>
          </a:lstStyle>
          <a:p>
            <a:pPr lvl="0"/>
            <a:r>
              <a:rPr lang="nb-NO" dirty="0"/>
              <a:t>Klikk for å redigere tekststiler i malen</a:t>
            </a:r>
          </a:p>
        </p:txBody>
      </p:sp>
      <p:sp>
        <p:nvSpPr>
          <p:cNvPr id="12" name="Plassholder for tekst 11">
            <a:extLst>
              <a:ext uri="{FF2B5EF4-FFF2-40B4-BE49-F238E27FC236}">
                <a16:creationId xmlns:a16="http://schemas.microsoft.com/office/drawing/2014/main" id="{3C90B20E-2546-F92D-6DE8-B6A265D9EDDD}"/>
              </a:ext>
            </a:extLst>
          </p:cNvPr>
          <p:cNvSpPr>
            <a:spLocks noGrp="1"/>
          </p:cNvSpPr>
          <p:nvPr>
            <p:ph type="body" sz="quarter" idx="11"/>
          </p:nvPr>
        </p:nvSpPr>
        <p:spPr>
          <a:xfrm>
            <a:off x="704533" y="4587875"/>
            <a:ext cx="4081462" cy="1577975"/>
          </a:xfrm>
        </p:spPr>
        <p:txBody>
          <a:bodyPr anchor="b">
            <a:noAutofit/>
          </a:bodyPr>
          <a:lstStyle>
            <a:lvl1pPr marL="0" indent="0">
              <a:buNone/>
              <a:defRPr sz="2400">
                <a:solidFill>
                  <a:schemeClr val="bg1"/>
                </a:solidFill>
              </a:defRPr>
            </a:lvl1pPr>
            <a:lvl2pPr marL="457200" indent="0">
              <a:buNone/>
              <a:defRPr sz="2400">
                <a:solidFill>
                  <a:schemeClr val="bg1"/>
                </a:solidFill>
              </a:defRPr>
            </a:lvl2pPr>
            <a:lvl3pPr marL="914400" indent="0">
              <a:buNone/>
              <a:defRPr sz="2400">
                <a:solidFill>
                  <a:schemeClr val="bg1"/>
                </a:solidFill>
              </a:defRPr>
            </a:lvl3pPr>
            <a:lvl4pPr marL="1371600" indent="0">
              <a:buNone/>
              <a:defRPr sz="2400">
                <a:solidFill>
                  <a:schemeClr val="bg1"/>
                </a:solidFill>
              </a:defRPr>
            </a:lvl4pPr>
            <a:lvl5pPr marL="1828800" indent="0">
              <a:buNone/>
              <a:defRPr sz="2400">
                <a:solidFill>
                  <a:schemeClr val="bg1"/>
                </a:solidFill>
              </a:defRPr>
            </a:lvl5pPr>
          </a:lstStyle>
          <a:p>
            <a:pPr lvl="0"/>
            <a:r>
              <a:rPr lang="nb-NO" dirty="0"/>
              <a:t>Klikk for å redigere tekststiler i malen</a:t>
            </a:r>
          </a:p>
        </p:txBody>
      </p:sp>
      <p:sp>
        <p:nvSpPr>
          <p:cNvPr id="15" name="Plassholder for bilde 14">
            <a:extLst>
              <a:ext uri="{FF2B5EF4-FFF2-40B4-BE49-F238E27FC236}">
                <a16:creationId xmlns:a16="http://schemas.microsoft.com/office/drawing/2014/main" id="{0FAE0585-0D30-7E79-E5D2-C29DCC49D931}"/>
              </a:ext>
            </a:extLst>
          </p:cNvPr>
          <p:cNvSpPr>
            <a:spLocks noGrp="1"/>
          </p:cNvSpPr>
          <p:nvPr>
            <p:ph type="pic" sz="quarter" idx="12"/>
          </p:nvPr>
        </p:nvSpPr>
        <p:spPr>
          <a:xfrm>
            <a:off x="5338800" y="0"/>
            <a:ext cx="6861175" cy="6868886"/>
          </a:xfrm>
        </p:spPr>
        <p:txBody>
          <a:bodyPr>
            <a:normAutofit/>
          </a:bodyPr>
          <a:lstStyle>
            <a:lvl1pPr marL="0" indent="0">
              <a:buNone/>
              <a:defRPr sz="1400">
                <a:solidFill>
                  <a:schemeClr val="accent2"/>
                </a:solidFill>
              </a:defRPr>
            </a:lvl1pPr>
          </a:lstStyle>
          <a:p>
            <a:endParaRPr lang="nb-NO" dirty="0"/>
          </a:p>
        </p:txBody>
      </p:sp>
      <p:sp>
        <p:nvSpPr>
          <p:cNvPr id="17" name="Plassholder for bilde 16">
            <a:extLst>
              <a:ext uri="{FF2B5EF4-FFF2-40B4-BE49-F238E27FC236}">
                <a16:creationId xmlns:a16="http://schemas.microsoft.com/office/drawing/2014/main" id="{03A0E032-A05D-28F8-0A3A-F4BA356F21F1}"/>
              </a:ext>
            </a:extLst>
          </p:cNvPr>
          <p:cNvSpPr>
            <a:spLocks noGrp="1"/>
          </p:cNvSpPr>
          <p:nvPr>
            <p:ph type="pic" sz="quarter" idx="13" hasCustomPrompt="1"/>
          </p:nvPr>
        </p:nvSpPr>
        <p:spPr>
          <a:xfrm>
            <a:off x="10950575" y="6334125"/>
            <a:ext cx="1103295" cy="460043"/>
          </a:xfrm>
          <a:blipFill dpi="0" rotWithShape="1">
            <a:blip r:embed="rId2">
              <a:extLst>
                <a:ext uri="{96DAC541-7B7A-43D3-8B79-37D633B846F1}">
                  <asvg:svgBlip xmlns:asvg="http://schemas.microsoft.com/office/drawing/2016/SVG/main" r:embed="rId3"/>
                </a:ext>
              </a:extLst>
            </a:blip>
            <a:srcRect/>
            <a:stretch>
              <a:fillRect l="-131" r="131"/>
            </a:stretch>
          </a:blipFill>
        </p:spPr>
        <p:txBody>
          <a:bodyPr>
            <a:normAutofit/>
          </a:bodyPr>
          <a:lstStyle>
            <a:lvl1pPr marL="0" indent="0">
              <a:buNone/>
              <a:defRPr sz="100"/>
            </a:lvl1pPr>
          </a:lstStyle>
          <a:p>
            <a:r>
              <a:rPr lang="nb-NO" dirty="0"/>
              <a:t> </a:t>
            </a:r>
          </a:p>
        </p:txBody>
      </p:sp>
    </p:spTree>
    <p:extLst>
      <p:ext uri="{BB962C8B-B14F-4D97-AF65-F5344CB8AC3E}">
        <p14:creationId xmlns:p14="http://schemas.microsoft.com/office/powerpoint/2010/main" val="24914267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kst og bilde">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21772"/>
            <a:ext cx="6851739" cy="6868886"/>
          </a:xfrm>
          <a:prstGeom prst="rect">
            <a:avLst/>
          </a:prstGeom>
          <a:solidFill>
            <a:srgbClr val="FFF7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2" name="Rektangel 11">
            <a:extLst>
              <a:ext uri="{FF2B5EF4-FFF2-40B4-BE49-F238E27FC236}">
                <a16:creationId xmlns:a16="http://schemas.microsoft.com/office/drawing/2014/main" id="{7E2F8733-7020-F7A0-2B56-91B32C38FAE2}"/>
              </a:ext>
            </a:extLst>
          </p:cNvPr>
          <p:cNvSpPr/>
          <p:nvPr userDrawn="1"/>
        </p:nvSpPr>
        <p:spPr>
          <a:xfrm>
            <a:off x="6851739" y="10886"/>
            <a:ext cx="5340263"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1AB5B1EA-4DFB-4359-242D-54E87CFE18F9}"/>
              </a:ext>
            </a:extLst>
          </p:cNvPr>
          <p:cNvSpPr>
            <a:spLocks noGrp="1"/>
          </p:cNvSpPr>
          <p:nvPr>
            <p:ph type="title"/>
          </p:nvPr>
        </p:nvSpPr>
        <p:spPr>
          <a:xfrm>
            <a:off x="729338" y="1425117"/>
            <a:ext cx="4721893" cy="980796"/>
          </a:xfrm>
        </p:spPr>
        <p:txBody>
          <a:bodyPr anchor="t">
            <a:normAutofit/>
          </a:bodyPr>
          <a:lstStyle>
            <a:lvl1pPr>
              <a:defRPr sz="3200">
                <a:solidFill>
                  <a:schemeClr val="tx1"/>
                </a:solidFill>
              </a:defRPr>
            </a:lvl1pPr>
          </a:lstStyle>
          <a:p>
            <a:r>
              <a:rPr lang="nb-NO" dirty="0"/>
              <a:t>Klikk for å redigere tittelstil</a:t>
            </a:r>
          </a:p>
        </p:txBody>
      </p:sp>
      <p:sp>
        <p:nvSpPr>
          <p:cNvPr id="17" name="Plassholder for bilde 16">
            <a:extLst>
              <a:ext uri="{FF2B5EF4-FFF2-40B4-BE49-F238E27FC236}">
                <a16:creationId xmlns:a16="http://schemas.microsoft.com/office/drawing/2014/main" id="{EE8481FA-BF8D-E490-BCDA-FF42F9412714}"/>
              </a:ext>
            </a:extLst>
          </p:cNvPr>
          <p:cNvSpPr>
            <a:spLocks noGrp="1"/>
          </p:cNvSpPr>
          <p:nvPr>
            <p:ph type="pic" sz="quarter" idx="10"/>
          </p:nvPr>
        </p:nvSpPr>
        <p:spPr>
          <a:xfrm>
            <a:off x="5943600" y="351692"/>
            <a:ext cx="4876800" cy="6212621"/>
          </a:xfrm>
        </p:spPr>
        <p:txBody>
          <a:bodyPr>
            <a:normAutofit/>
          </a:bodyPr>
          <a:lstStyle>
            <a:lvl1pPr marL="0" indent="0">
              <a:buNone/>
              <a:defRPr sz="1400">
                <a:solidFill>
                  <a:schemeClr val="accent2"/>
                </a:solidFill>
              </a:defRPr>
            </a:lvl1pPr>
          </a:lstStyle>
          <a:p>
            <a:endParaRPr lang="nb-NO" dirty="0"/>
          </a:p>
        </p:txBody>
      </p:sp>
      <p:sp>
        <p:nvSpPr>
          <p:cNvPr id="9" name="Rektangel 8">
            <a:extLst>
              <a:ext uri="{FF2B5EF4-FFF2-40B4-BE49-F238E27FC236}">
                <a16:creationId xmlns:a16="http://schemas.microsoft.com/office/drawing/2014/main" id="{150A0E18-A805-CCCE-54F5-4FD39F8ED9A2}"/>
              </a:ext>
            </a:extLst>
          </p:cNvPr>
          <p:cNvSpPr/>
          <p:nvPr userDrawn="1"/>
        </p:nvSpPr>
        <p:spPr>
          <a:xfrm>
            <a:off x="846621" y="1297149"/>
            <a:ext cx="736939" cy="4947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4" name="Plassholder for innhold 2">
            <a:extLst>
              <a:ext uri="{FF2B5EF4-FFF2-40B4-BE49-F238E27FC236}">
                <a16:creationId xmlns:a16="http://schemas.microsoft.com/office/drawing/2014/main" id="{954B0C78-0A28-CE4E-248D-41C125D506E0}"/>
              </a:ext>
            </a:extLst>
          </p:cNvPr>
          <p:cNvSpPr>
            <a:spLocks noGrp="1"/>
          </p:cNvSpPr>
          <p:nvPr>
            <p:ph idx="1"/>
          </p:nvPr>
        </p:nvSpPr>
        <p:spPr>
          <a:xfrm>
            <a:off x="729338" y="2526632"/>
            <a:ext cx="4721893" cy="4037681"/>
          </a:xfrm>
        </p:spPr>
        <p:txBody>
          <a:bodyPr>
            <a:normAutofit/>
          </a:bodyPr>
          <a:lstStyle>
            <a:lvl1pPr>
              <a:defRPr sz="18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pic>
        <p:nvPicPr>
          <p:cNvPr id="3" name="Grafikk 2">
            <a:extLst>
              <a:ext uri="{FF2B5EF4-FFF2-40B4-BE49-F238E27FC236}">
                <a16:creationId xmlns:a16="http://schemas.microsoft.com/office/drawing/2014/main" id="{EF1600A9-75C9-8226-B939-24C1C9690D3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Tree>
    <p:extLst>
      <p:ext uri="{BB962C8B-B14F-4D97-AF65-F5344CB8AC3E}">
        <p14:creationId xmlns:p14="http://schemas.microsoft.com/office/powerpoint/2010/main" val="5415510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ilde og tekst">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4381501" y="0"/>
            <a:ext cx="7810499" cy="6868886"/>
          </a:xfrm>
          <a:prstGeom prst="rect">
            <a:avLst/>
          </a:prstGeom>
          <a:solidFill>
            <a:srgbClr val="FFF7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12" name="Rektangel 11">
            <a:extLst>
              <a:ext uri="{FF2B5EF4-FFF2-40B4-BE49-F238E27FC236}">
                <a16:creationId xmlns:a16="http://schemas.microsoft.com/office/drawing/2014/main" id="{7E2F8733-7020-F7A0-2B56-91B32C38FAE2}"/>
              </a:ext>
            </a:extLst>
          </p:cNvPr>
          <p:cNvSpPr/>
          <p:nvPr userDrawn="1"/>
        </p:nvSpPr>
        <p:spPr>
          <a:xfrm>
            <a:off x="1" y="0"/>
            <a:ext cx="43815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1AB5B1EA-4DFB-4359-242D-54E87CFE18F9}"/>
              </a:ext>
            </a:extLst>
          </p:cNvPr>
          <p:cNvSpPr>
            <a:spLocks noGrp="1"/>
          </p:cNvSpPr>
          <p:nvPr>
            <p:ph type="title"/>
          </p:nvPr>
        </p:nvSpPr>
        <p:spPr>
          <a:xfrm>
            <a:off x="5964278" y="1425117"/>
            <a:ext cx="4721893" cy="1002568"/>
          </a:xfrm>
        </p:spPr>
        <p:txBody>
          <a:bodyPr anchor="t">
            <a:normAutofit/>
          </a:bodyPr>
          <a:lstStyle>
            <a:lvl1pPr>
              <a:defRPr sz="3200">
                <a:solidFill>
                  <a:schemeClr val="tx1"/>
                </a:solidFill>
              </a:defRPr>
            </a:lvl1pPr>
          </a:lstStyle>
          <a:p>
            <a:r>
              <a:rPr lang="nb-NO" dirty="0"/>
              <a:t>Klikk for å redigere tittelstil</a:t>
            </a:r>
          </a:p>
        </p:txBody>
      </p:sp>
      <p:sp>
        <p:nvSpPr>
          <p:cNvPr id="9" name="Rektangel 8">
            <a:extLst>
              <a:ext uri="{FF2B5EF4-FFF2-40B4-BE49-F238E27FC236}">
                <a16:creationId xmlns:a16="http://schemas.microsoft.com/office/drawing/2014/main" id="{150A0E18-A805-CCCE-54F5-4FD39F8ED9A2}"/>
              </a:ext>
            </a:extLst>
          </p:cNvPr>
          <p:cNvSpPr/>
          <p:nvPr userDrawn="1"/>
        </p:nvSpPr>
        <p:spPr>
          <a:xfrm>
            <a:off x="6081561" y="1297149"/>
            <a:ext cx="736939" cy="4947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7" name="Plassholder for bilde 16">
            <a:extLst>
              <a:ext uri="{FF2B5EF4-FFF2-40B4-BE49-F238E27FC236}">
                <a16:creationId xmlns:a16="http://schemas.microsoft.com/office/drawing/2014/main" id="{EE8481FA-BF8D-E490-BCDA-FF42F9412714}"/>
              </a:ext>
            </a:extLst>
          </p:cNvPr>
          <p:cNvSpPr>
            <a:spLocks noGrp="1"/>
          </p:cNvSpPr>
          <p:nvPr>
            <p:ph type="pic" sz="quarter" idx="10"/>
          </p:nvPr>
        </p:nvSpPr>
        <p:spPr>
          <a:xfrm>
            <a:off x="434340" y="351692"/>
            <a:ext cx="4876800" cy="6212621"/>
          </a:xfrm>
        </p:spPr>
        <p:txBody>
          <a:bodyPr>
            <a:normAutofit/>
          </a:bodyPr>
          <a:lstStyle>
            <a:lvl1pPr marL="0" indent="0">
              <a:buNone/>
              <a:defRPr sz="1400">
                <a:solidFill>
                  <a:schemeClr val="bg1"/>
                </a:solidFill>
              </a:defRPr>
            </a:lvl1pPr>
          </a:lstStyle>
          <a:p>
            <a:endParaRPr lang="nb-NO" dirty="0"/>
          </a:p>
        </p:txBody>
      </p:sp>
      <p:sp>
        <p:nvSpPr>
          <p:cNvPr id="4" name="Plassholder for innhold 2">
            <a:extLst>
              <a:ext uri="{FF2B5EF4-FFF2-40B4-BE49-F238E27FC236}">
                <a16:creationId xmlns:a16="http://schemas.microsoft.com/office/drawing/2014/main" id="{08664DE9-E184-46C1-823B-E4FE1846C86C}"/>
              </a:ext>
            </a:extLst>
          </p:cNvPr>
          <p:cNvSpPr>
            <a:spLocks noGrp="1"/>
          </p:cNvSpPr>
          <p:nvPr>
            <p:ph idx="1"/>
          </p:nvPr>
        </p:nvSpPr>
        <p:spPr>
          <a:xfrm>
            <a:off x="5964278" y="2526632"/>
            <a:ext cx="4721893" cy="4037681"/>
          </a:xfrm>
        </p:spPr>
        <p:txBody>
          <a:bodyPr>
            <a:normAutofit/>
          </a:bodyPr>
          <a:lstStyle>
            <a:lvl1pPr>
              <a:defRPr sz="18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pic>
        <p:nvPicPr>
          <p:cNvPr id="3" name="Grafikk 2">
            <a:extLst>
              <a:ext uri="{FF2B5EF4-FFF2-40B4-BE49-F238E27FC236}">
                <a16:creationId xmlns:a16="http://schemas.microsoft.com/office/drawing/2014/main" id="{3DF6B6EF-4D14-6B0B-A28E-C85E8225AB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Tree>
    <p:extLst>
      <p:ext uri="{BB962C8B-B14F-4D97-AF65-F5344CB8AC3E}">
        <p14:creationId xmlns:p14="http://schemas.microsoft.com/office/powerpoint/2010/main" val="849656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orside">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F4E8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 name="Grafikk 2">
            <a:extLst>
              <a:ext uri="{FF2B5EF4-FFF2-40B4-BE49-F238E27FC236}">
                <a16:creationId xmlns:a16="http://schemas.microsoft.com/office/drawing/2014/main" id="{ABC883D1-0AD4-239A-652C-8CFCF3ECDBED}"/>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
        <p:nvSpPr>
          <p:cNvPr id="5" name="Rektangel 4">
            <a:extLst>
              <a:ext uri="{FF2B5EF4-FFF2-40B4-BE49-F238E27FC236}">
                <a16:creationId xmlns:a16="http://schemas.microsoft.com/office/drawing/2014/main" id="{6F900DC8-05F2-1AF8-A9E1-93E35F9A170A}"/>
              </a:ext>
            </a:extLst>
          </p:cNvPr>
          <p:cNvSpPr/>
          <p:nvPr userDrawn="1"/>
        </p:nvSpPr>
        <p:spPr>
          <a:xfrm>
            <a:off x="0" y="0"/>
            <a:ext cx="5340263" cy="6868886"/>
          </a:xfrm>
          <a:prstGeom prst="rect">
            <a:avLst/>
          </a:prstGeom>
          <a:solidFill>
            <a:schemeClr val="accent1"/>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8" name="Rektangel 7">
            <a:extLst>
              <a:ext uri="{FF2B5EF4-FFF2-40B4-BE49-F238E27FC236}">
                <a16:creationId xmlns:a16="http://schemas.microsoft.com/office/drawing/2014/main" id="{5727E2E3-EF9B-9E1D-67E1-6362ED43E652}"/>
              </a:ext>
            </a:extLst>
          </p:cNvPr>
          <p:cNvSpPr/>
          <p:nvPr userDrawn="1"/>
        </p:nvSpPr>
        <p:spPr>
          <a:xfrm>
            <a:off x="830952" y="980197"/>
            <a:ext cx="736939" cy="49475"/>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9" name="Plassholder for tekst 8">
            <a:extLst>
              <a:ext uri="{FF2B5EF4-FFF2-40B4-BE49-F238E27FC236}">
                <a16:creationId xmlns:a16="http://schemas.microsoft.com/office/drawing/2014/main" id="{EC9CE55D-6DBA-524A-548C-7B7990E41C09}"/>
              </a:ext>
            </a:extLst>
          </p:cNvPr>
          <p:cNvSpPr>
            <a:spLocks noGrp="1"/>
          </p:cNvSpPr>
          <p:nvPr>
            <p:ph type="body" sz="quarter" idx="10"/>
          </p:nvPr>
        </p:nvSpPr>
        <p:spPr>
          <a:xfrm>
            <a:off x="696913" y="1235075"/>
            <a:ext cx="4081462" cy="3234110"/>
          </a:xfrm>
        </p:spPr>
        <p:txBody>
          <a:bodyPr>
            <a:noAutofit/>
          </a:bodyPr>
          <a:lstStyle>
            <a:lvl1pPr marL="0" indent="0">
              <a:buNone/>
              <a:defRPr sz="4800">
                <a:solidFill>
                  <a:schemeClr val="bg1"/>
                </a:solidFill>
              </a:defRPr>
            </a:lvl1pPr>
            <a:lvl2pPr marL="457200" indent="0">
              <a:buNone/>
              <a:defRPr sz="4800">
                <a:solidFill>
                  <a:schemeClr val="bg1"/>
                </a:solidFill>
              </a:defRPr>
            </a:lvl2pPr>
            <a:lvl3pPr marL="914400" indent="0">
              <a:buNone/>
              <a:defRPr sz="4800">
                <a:solidFill>
                  <a:schemeClr val="bg1"/>
                </a:solidFill>
              </a:defRPr>
            </a:lvl3pPr>
            <a:lvl4pPr marL="1371600" indent="0">
              <a:buNone/>
              <a:defRPr sz="4800">
                <a:solidFill>
                  <a:schemeClr val="bg1"/>
                </a:solidFill>
              </a:defRPr>
            </a:lvl4pPr>
            <a:lvl5pPr marL="1828800" indent="0">
              <a:buNone/>
              <a:defRPr sz="4800">
                <a:solidFill>
                  <a:schemeClr val="bg1"/>
                </a:solidFill>
              </a:defRPr>
            </a:lvl5pPr>
          </a:lstStyle>
          <a:p>
            <a:pPr lvl="0"/>
            <a:r>
              <a:rPr lang="nb-NO"/>
              <a:t>Klikk for å redigere tekststiler i malen</a:t>
            </a:r>
          </a:p>
        </p:txBody>
      </p:sp>
      <p:sp>
        <p:nvSpPr>
          <p:cNvPr id="12" name="Plassholder for tekst 11">
            <a:extLst>
              <a:ext uri="{FF2B5EF4-FFF2-40B4-BE49-F238E27FC236}">
                <a16:creationId xmlns:a16="http://schemas.microsoft.com/office/drawing/2014/main" id="{3C90B20E-2546-F92D-6DE8-B6A265D9EDDD}"/>
              </a:ext>
            </a:extLst>
          </p:cNvPr>
          <p:cNvSpPr>
            <a:spLocks noGrp="1"/>
          </p:cNvSpPr>
          <p:nvPr>
            <p:ph type="body" sz="quarter" idx="11"/>
          </p:nvPr>
        </p:nvSpPr>
        <p:spPr>
          <a:xfrm>
            <a:off x="704533" y="4587875"/>
            <a:ext cx="4081462" cy="1577975"/>
          </a:xfrm>
        </p:spPr>
        <p:txBody>
          <a:bodyPr anchor="b">
            <a:noAutofit/>
          </a:bodyPr>
          <a:lstStyle>
            <a:lvl1pPr marL="0" indent="0">
              <a:buNone/>
              <a:defRPr sz="2400">
                <a:solidFill>
                  <a:schemeClr val="bg1"/>
                </a:solidFill>
              </a:defRPr>
            </a:lvl1pPr>
            <a:lvl2pPr marL="457200" indent="0">
              <a:buNone/>
              <a:defRPr sz="2400">
                <a:solidFill>
                  <a:schemeClr val="bg1"/>
                </a:solidFill>
              </a:defRPr>
            </a:lvl2pPr>
            <a:lvl3pPr marL="914400" indent="0">
              <a:buNone/>
              <a:defRPr sz="2400">
                <a:solidFill>
                  <a:schemeClr val="bg1"/>
                </a:solidFill>
              </a:defRPr>
            </a:lvl3pPr>
            <a:lvl4pPr marL="1371600" indent="0">
              <a:buNone/>
              <a:defRPr sz="2400">
                <a:solidFill>
                  <a:schemeClr val="bg1"/>
                </a:solidFill>
              </a:defRPr>
            </a:lvl4pPr>
            <a:lvl5pPr marL="1828800" indent="0">
              <a:buNone/>
              <a:defRPr sz="2400">
                <a:solidFill>
                  <a:schemeClr val="bg1"/>
                </a:solidFill>
              </a:defRPr>
            </a:lvl5pPr>
          </a:lstStyle>
          <a:p>
            <a:pPr lvl="0"/>
            <a:r>
              <a:rPr lang="nb-NO"/>
              <a:t>Klikk for å redigere tekststiler i malen</a:t>
            </a:r>
          </a:p>
        </p:txBody>
      </p:sp>
      <p:sp>
        <p:nvSpPr>
          <p:cNvPr id="15" name="Plassholder for bilde 14">
            <a:extLst>
              <a:ext uri="{FF2B5EF4-FFF2-40B4-BE49-F238E27FC236}">
                <a16:creationId xmlns:a16="http://schemas.microsoft.com/office/drawing/2014/main" id="{0FAE0585-0D30-7E79-E5D2-C29DCC49D931}"/>
              </a:ext>
            </a:extLst>
          </p:cNvPr>
          <p:cNvSpPr>
            <a:spLocks noGrp="1"/>
          </p:cNvSpPr>
          <p:nvPr>
            <p:ph type="pic" sz="quarter" idx="12"/>
          </p:nvPr>
        </p:nvSpPr>
        <p:spPr>
          <a:xfrm>
            <a:off x="5338800" y="0"/>
            <a:ext cx="6861175" cy="6868886"/>
          </a:xfrm>
        </p:spPr>
        <p:txBody>
          <a:bodyPr>
            <a:normAutofit/>
          </a:bodyPr>
          <a:lstStyle>
            <a:lvl1pPr marL="0" indent="0">
              <a:buNone/>
              <a:defRPr sz="1400">
                <a:solidFill>
                  <a:schemeClr val="accent1"/>
                </a:solidFill>
              </a:defRPr>
            </a:lvl1pPr>
          </a:lstStyle>
          <a:p>
            <a:r>
              <a:rPr lang="nb-NO"/>
              <a:t>Klikk på ikonet for å legge til et bilde</a:t>
            </a:r>
            <a:endParaRPr lang="nb-NO" dirty="0"/>
          </a:p>
        </p:txBody>
      </p:sp>
      <p:sp>
        <p:nvSpPr>
          <p:cNvPr id="17" name="Plassholder for bilde 16">
            <a:extLst>
              <a:ext uri="{FF2B5EF4-FFF2-40B4-BE49-F238E27FC236}">
                <a16:creationId xmlns:a16="http://schemas.microsoft.com/office/drawing/2014/main" id="{03A0E032-A05D-28F8-0A3A-F4BA356F21F1}"/>
              </a:ext>
            </a:extLst>
          </p:cNvPr>
          <p:cNvSpPr>
            <a:spLocks noGrp="1"/>
          </p:cNvSpPr>
          <p:nvPr>
            <p:ph type="pic" sz="quarter" idx="13" hasCustomPrompt="1"/>
          </p:nvPr>
        </p:nvSpPr>
        <p:spPr>
          <a:xfrm>
            <a:off x="10950575" y="6334125"/>
            <a:ext cx="1103295" cy="460043"/>
          </a:xfrm>
          <a:blipFill dpi="0" rotWithShape="1">
            <a:blip r:embed="rId2">
              <a:extLst>
                <a:ext uri="{96DAC541-7B7A-43D3-8B79-37D633B846F1}">
                  <asvg:svgBlip xmlns:asvg="http://schemas.microsoft.com/office/drawing/2016/SVG/main" r:embed="rId3"/>
                </a:ext>
              </a:extLst>
            </a:blip>
            <a:srcRect/>
            <a:stretch>
              <a:fillRect l="-131" r="131"/>
            </a:stretch>
          </a:blipFill>
        </p:spPr>
        <p:txBody>
          <a:bodyPr>
            <a:normAutofit/>
          </a:bodyPr>
          <a:lstStyle>
            <a:lvl1pPr marL="0" indent="0">
              <a:buNone/>
              <a:defRPr sz="100"/>
            </a:lvl1pPr>
          </a:lstStyle>
          <a:p>
            <a:r>
              <a:rPr lang="nb-NO" dirty="0"/>
              <a:t> </a:t>
            </a:r>
          </a:p>
        </p:txBody>
      </p:sp>
    </p:spTree>
    <p:extLst>
      <p:ext uri="{BB962C8B-B14F-4D97-AF65-F5344CB8AC3E}">
        <p14:creationId xmlns:p14="http://schemas.microsoft.com/office/powerpoint/2010/main" val="14912872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kst og bilde i krystall">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6851739" cy="6868886"/>
          </a:xfrm>
          <a:prstGeom prst="rect">
            <a:avLst/>
          </a:prstGeom>
          <a:solidFill>
            <a:srgbClr val="FFF7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12" name="Rektangel 11">
            <a:extLst>
              <a:ext uri="{FF2B5EF4-FFF2-40B4-BE49-F238E27FC236}">
                <a16:creationId xmlns:a16="http://schemas.microsoft.com/office/drawing/2014/main" id="{7E2F8733-7020-F7A0-2B56-91B32C38FAE2}"/>
              </a:ext>
            </a:extLst>
          </p:cNvPr>
          <p:cNvSpPr/>
          <p:nvPr userDrawn="1"/>
        </p:nvSpPr>
        <p:spPr>
          <a:xfrm>
            <a:off x="6851739" y="10886"/>
            <a:ext cx="5340263"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1AB5B1EA-4DFB-4359-242D-54E87CFE18F9}"/>
              </a:ext>
            </a:extLst>
          </p:cNvPr>
          <p:cNvSpPr>
            <a:spLocks noGrp="1"/>
          </p:cNvSpPr>
          <p:nvPr>
            <p:ph type="title"/>
          </p:nvPr>
        </p:nvSpPr>
        <p:spPr>
          <a:xfrm>
            <a:off x="729338" y="1425117"/>
            <a:ext cx="4721893" cy="1002568"/>
          </a:xfrm>
        </p:spPr>
        <p:txBody>
          <a:bodyPr anchor="t">
            <a:normAutofit/>
          </a:bodyPr>
          <a:lstStyle>
            <a:lvl1pPr>
              <a:defRPr sz="3200">
                <a:solidFill>
                  <a:schemeClr val="tx1"/>
                </a:solidFill>
              </a:defRPr>
            </a:lvl1pPr>
          </a:lstStyle>
          <a:p>
            <a:r>
              <a:rPr lang="nb-NO" dirty="0"/>
              <a:t>Klikk for å redigere tittelstil</a:t>
            </a:r>
          </a:p>
        </p:txBody>
      </p:sp>
      <p:sp>
        <p:nvSpPr>
          <p:cNvPr id="9" name="Rektangel 8">
            <a:extLst>
              <a:ext uri="{FF2B5EF4-FFF2-40B4-BE49-F238E27FC236}">
                <a16:creationId xmlns:a16="http://schemas.microsoft.com/office/drawing/2014/main" id="{150A0E18-A805-CCCE-54F5-4FD39F8ED9A2}"/>
              </a:ext>
            </a:extLst>
          </p:cNvPr>
          <p:cNvSpPr/>
          <p:nvPr userDrawn="1"/>
        </p:nvSpPr>
        <p:spPr>
          <a:xfrm>
            <a:off x="846621" y="1297149"/>
            <a:ext cx="736939" cy="4947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4" name="Plassholder for innhold 2">
            <a:extLst>
              <a:ext uri="{FF2B5EF4-FFF2-40B4-BE49-F238E27FC236}">
                <a16:creationId xmlns:a16="http://schemas.microsoft.com/office/drawing/2014/main" id="{08664DE9-E184-46C1-823B-E4FE1846C86C}"/>
              </a:ext>
            </a:extLst>
          </p:cNvPr>
          <p:cNvSpPr>
            <a:spLocks noGrp="1"/>
          </p:cNvSpPr>
          <p:nvPr>
            <p:ph idx="1"/>
          </p:nvPr>
        </p:nvSpPr>
        <p:spPr>
          <a:xfrm>
            <a:off x="729338" y="2526632"/>
            <a:ext cx="4721893" cy="4037681"/>
          </a:xfrm>
        </p:spPr>
        <p:txBody>
          <a:bodyPr>
            <a:normAutofit/>
          </a:bodyPr>
          <a:lstStyle>
            <a:lvl1pPr>
              <a:defRPr sz="18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3" name="Friform 2">
            <a:extLst>
              <a:ext uri="{FF2B5EF4-FFF2-40B4-BE49-F238E27FC236}">
                <a16:creationId xmlns:a16="http://schemas.microsoft.com/office/drawing/2014/main" id="{43E9D965-8BEE-F0D0-94E5-18499DE6671C}"/>
              </a:ext>
            </a:extLst>
          </p:cNvPr>
          <p:cNvSpPr>
            <a:spLocks noGrp="1"/>
          </p:cNvSpPr>
          <p:nvPr>
            <p:ph type="pic" sz="quarter" idx="11"/>
          </p:nvPr>
        </p:nvSpPr>
        <p:spPr>
          <a:xfrm>
            <a:off x="6032646" y="542846"/>
            <a:ext cx="5028737" cy="5130189"/>
          </a:xfrm>
          <a:custGeom>
            <a:avLst/>
            <a:gdLst>
              <a:gd name="connsiteX0" fmla="*/ 2047310 w 5028737"/>
              <a:gd name="connsiteY0" fmla="*/ 723 h 5130189"/>
              <a:gd name="connsiteX1" fmla="*/ 2348972 w 5028737"/>
              <a:gd name="connsiteY1" fmla="*/ 66568 h 5130189"/>
              <a:gd name="connsiteX2" fmla="*/ 2590663 w 5028737"/>
              <a:gd name="connsiteY2" fmla="*/ 428029 h 5130189"/>
              <a:gd name="connsiteX3" fmla="*/ 2753275 w 5028737"/>
              <a:gd name="connsiteY3" fmla="*/ 450272 h 5130189"/>
              <a:gd name="connsiteX4" fmla="*/ 3107459 w 5028737"/>
              <a:gd name="connsiteY4" fmla="*/ 389102 h 5130189"/>
              <a:gd name="connsiteX5" fmla="*/ 3420433 w 5028737"/>
              <a:gd name="connsiteY5" fmla="*/ 558154 h 5130189"/>
              <a:gd name="connsiteX6" fmla="*/ 3577475 w 5028737"/>
              <a:gd name="connsiteY6" fmla="*/ 353512 h 5130189"/>
              <a:gd name="connsiteX7" fmla="*/ 3723382 w 5028737"/>
              <a:gd name="connsiteY7" fmla="*/ 698290 h 5130189"/>
              <a:gd name="connsiteX8" fmla="*/ 3766819 w 5028737"/>
              <a:gd name="connsiteY8" fmla="*/ 625997 h 5130189"/>
              <a:gd name="connsiteX9" fmla="*/ 4240178 w 5028737"/>
              <a:gd name="connsiteY9" fmla="*/ 660476 h 5130189"/>
              <a:gd name="connsiteX10" fmla="*/ 4216788 w 5028737"/>
              <a:gd name="connsiteY10" fmla="*/ 976336 h 5130189"/>
              <a:gd name="connsiteX11" fmla="*/ 4400563 w 5028737"/>
              <a:gd name="connsiteY11" fmla="*/ 816181 h 5130189"/>
              <a:gd name="connsiteX12" fmla="*/ 4456252 w 5028737"/>
              <a:gd name="connsiteY12" fmla="*/ 811733 h 5130189"/>
              <a:gd name="connsiteX13" fmla="*/ 4598817 w 5028737"/>
              <a:gd name="connsiteY13" fmla="*/ 1173193 h 5130189"/>
              <a:gd name="connsiteX14" fmla="*/ 4406131 w 5028737"/>
              <a:gd name="connsiteY14" fmla="*/ 1562459 h 5130189"/>
              <a:gd name="connsiteX15" fmla="*/ 4467390 w 5028737"/>
              <a:gd name="connsiteY15" fmla="*/ 1713716 h 5130189"/>
              <a:gd name="connsiteX16" fmla="*/ 4697943 w 5028737"/>
              <a:gd name="connsiteY16" fmla="*/ 1989538 h 5130189"/>
              <a:gd name="connsiteX17" fmla="*/ 4707967 w 5028737"/>
              <a:gd name="connsiteY17" fmla="*/ 2344326 h 5130189"/>
              <a:gd name="connsiteX18" fmla="*/ 4964137 w 5028737"/>
              <a:gd name="connsiteY18" fmla="*/ 2377692 h 5130189"/>
              <a:gd name="connsiteX19" fmla="*/ 4738039 w 5028737"/>
              <a:gd name="connsiteY19" fmla="*/ 2675757 h 5130189"/>
              <a:gd name="connsiteX20" fmla="*/ 4822687 w 5028737"/>
              <a:gd name="connsiteY20" fmla="*/ 2677982 h 5130189"/>
              <a:gd name="connsiteX21" fmla="*/ 5028737 w 5028737"/>
              <a:gd name="connsiteY21" fmla="*/ 3105061 h 5130189"/>
              <a:gd name="connsiteX22" fmla="*/ 4743609 w 5028737"/>
              <a:gd name="connsiteY22" fmla="*/ 3242972 h 5130189"/>
              <a:gd name="connsiteX23" fmla="*/ 4975275 w 5028737"/>
              <a:gd name="connsiteY23" fmla="*/ 3321938 h 5130189"/>
              <a:gd name="connsiteX24" fmla="*/ 5006461 w 5028737"/>
              <a:gd name="connsiteY24" fmla="*/ 3367538 h 5130189"/>
              <a:gd name="connsiteX25" fmla="*/ 4763657 w 5028737"/>
              <a:gd name="connsiteY25" fmla="*/ 3672276 h 5130189"/>
              <a:gd name="connsiteX26" fmla="*/ 4330394 w 5028737"/>
              <a:gd name="connsiteY26" fmla="*/ 3701194 h 5130189"/>
              <a:gd name="connsiteX27" fmla="*/ 4230153 w 5028737"/>
              <a:gd name="connsiteY27" fmla="*/ 3830207 h 5130189"/>
              <a:gd name="connsiteX28" fmla="*/ 4105409 w 5028737"/>
              <a:gd name="connsiteY28" fmla="*/ 4167199 h 5130189"/>
              <a:gd name="connsiteX29" fmla="*/ 3802460 w 5028737"/>
              <a:gd name="connsiteY29" fmla="*/ 4352935 h 5130189"/>
              <a:gd name="connsiteX30" fmla="*/ 3901587 w 5028737"/>
              <a:gd name="connsiteY30" fmla="*/ 4590942 h 5130189"/>
              <a:gd name="connsiteX31" fmla="*/ 3530697 w 5028737"/>
              <a:gd name="connsiteY31" fmla="*/ 4544231 h 5130189"/>
              <a:gd name="connsiteX32" fmla="*/ 3571907 w 5028737"/>
              <a:gd name="connsiteY32" fmla="*/ 4618748 h 5130189"/>
              <a:gd name="connsiteX33" fmla="*/ 3304599 w 5028737"/>
              <a:gd name="connsiteY33" fmla="*/ 5010237 h 5130189"/>
              <a:gd name="connsiteX34" fmla="*/ 3042859 w 5028737"/>
              <a:gd name="connsiteY34" fmla="*/ 4832287 h 5130189"/>
              <a:gd name="connsiteX35" fmla="*/ 3089638 w 5028737"/>
              <a:gd name="connsiteY35" fmla="*/ 5071407 h 5130189"/>
              <a:gd name="connsiteX36" fmla="*/ 3065135 w 5028737"/>
              <a:gd name="connsiteY36" fmla="*/ 5121456 h 5130189"/>
              <a:gd name="connsiteX37" fmla="*/ 2679765 w 5028737"/>
              <a:gd name="connsiteY37" fmla="*/ 5063622 h 5130189"/>
              <a:gd name="connsiteX38" fmla="*/ 2438075 w 5028737"/>
              <a:gd name="connsiteY38" fmla="*/ 4702162 h 5130189"/>
              <a:gd name="connsiteX39" fmla="*/ 2275462 w 5028737"/>
              <a:gd name="connsiteY39" fmla="*/ 4679918 h 5130189"/>
              <a:gd name="connsiteX40" fmla="*/ 1921279 w 5028737"/>
              <a:gd name="connsiteY40" fmla="*/ 4741087 h 5130189"/>
              <a:gd name="connsiteX41" fmla="*/ 1608305 w 5028737"/>
              <a:gd name="connsiteY41" fmla="*/ 4572035 h 5130189"/>
              <a:gd name="connsiteX42" fmla="*/ 1451262 w 5028737"/>
              <a:gd name="connsiteY42" fmla="*/ 4776678 h 5130189"/>
              <a:gd name="connsiteX43" fmla="*/ 1305356 w 5028737"/>
              <a:gd name="connsiteY43" fmla="*/ 4431900 h 5130189"/>
              <a:gd name="connsiteX44" fmla="*/ 1261919 w 5028737"/>
              <a:gd name="connsiteY44" fmla="*/ 4504192 h 5130189"/>
              <a:gd name="connsiteX45" fmla="*/ 788560 w 5028737"/>
              <a:gd name="connsiteY45" fmla="*/ 4469715 h 5130189"/>
              <a:gd name="connsiteX46" fmla="*/ 811950 w 5028737"/>
              <a:gd name="connsiteY46" fmla="*/ 4153853 h 5130189"/>
              <a:gd name="connsiteX47" fmla="*/ 628175 w 5028737"/>
              <a:gd name="connsiteY47" fmla="*/ 4314008 h 5130189"/>
              <a:gd name="connsiteX48" fmla="*/ 572485 w 5028737"/>
              <a:gd name="connsiteY48" fmla="*/ 4318457 h 5130189"/>
              <a:gd name="connsiteX49" fmla="*/ 429921 w 5028737"/>
              <a:gd name="connsiteY49" fmla="*/ 3956996 h 5130189"/>
              <a:gd name="connsiteX50" fmla="*/ 622606 w 5028737"/>
              <a:gd name="connsiteY50" fmla="*/ 3567731 h 5130189"/>
              <a:gd name="connsiteX51" fmla="*/ 561348 w 5028737"/>
              <a:gd name="connsiteY51" fmla="*/ 3416473 h 5130189"/>
              <a:gd name="connsiteX52" fmla="*/ 330795 w 5028737"/>
              <a:gd name="connsiteY52" fmla="*/ 3140651 h 5130189"/>
              <a:gd name="connsiteX53" fmla="*/ 320770 w 5028737"/>
              <a:gd name="connsiteY53" fmla="*/ 2785864 h 5130189"/>
              <a:gd name="connsiteX54" fmla="*/ 64600 w 5028737"/>
              <a:gd name="connsiteY54" fmla="*/ 2752499 h 5130189"/>
              <a:gd name="connsiteX55" fmla="*/ 290697 w 5028737"/>
              <a:gd name="connsiteY55" fmla="*/ 2454432 h 5130189"/>
              <a:gd name="connsiteX56" fmla="*/ 206051 w 5028737"/>
              <a:gd name="connsiteY56" fmla="*/ 2452207 h 5130189"/>
              <a:gd name="connsiteX57" fmla="*/ 0 w 5028737"/>
              <a:gd name="connsiteY57" fmla="*/ 2025128 h 5130189"/>
              <a:gd name="connsiteX58" fmla="*/ 285129 w 5028737"/>
              <a:gd name="connsiteY58" fmla="*/ 1887217 h 5130189"/>
              <a:gd name="connsiteX59" fmla="*/ 53462 w 5028737"/>
              <a:gd name="connsiteY59" fmla="*/ 1808252 h 5130189"/>
              <a:gd name="connsiteX60" fmla="*/ 22276 w 5028737"/>
              <a:gd name="connsiteY60" fmla="*/ 1762653 h 5130189"/>
              <a:gd name="connsiteX61" fmla="*/ 265081 w 5028737"/>
              <a:gd name="connsiteY61" fmla="*/ 1457913 h 5130189"/>
              <a:gd name="connsiteX62" fmla="*/ 698344 w 5028737"/>
              <a:gd name="connsiteY62" fmla="*/ 1428997 h 5130189"/>
              <a:gd name="connsiteX63" fmla="*/ 798584 w 5028737"/>
              <a:gd name="connsiteY63" fmla="*/ 1299982 h 5130189"/>
              <a:gd name="connsiteX64" fmla="*/ 923328 w 5028737"/>
              <a:gd name="connsiteY64" fmla="*/ 962990 h 5130189"/>
              <a:gd name="connsiteX65" fmla="*/ 1226277 w 5028737"/>
              <a:gd name="connsiteY65" fmla="*/ 777256 h 5130189"/>
              <a:gd name="connsiteX66" fmla="*/ 1127150 w 5028737"/>
              <a:gd name="connsiteY66" fmla="*/ 539247 h 5130189"/>
              <a:gd name="connsiteX67" fmla="*/ 1498041 w 5028737"/>
              <a:gd name="connsiteY67" fmla="*/ 585959 h 5130189"/>
              <a:gd name="connsiteX68" fmla="*/ 1456830 w 5028737"/>
              <a:gd name="connsiteY68" fmla="*/ 511443 h 5130189"/>
              <a:gd name="connsiteX69" fmla="*/ 1724138 w 5028737"/>
              <a:gd name="connsiteY69" fmla="*/ 119953 h 5130189"/>
              <a:gd name="connsiteX70" fmla="*/ 1985878 w 5028737"/>
              <a:gd name="connsiteY70" fmla="*/ 297903 h 5130189"/>
              <a:gd name="connsiteX71" fmla="*/ 1939099 w 5028737"/>
              <a:gd name="connsiteY71" fmla="*/ 58782 h 5130189"/>
              <a:gd name="connsiteX72" fmla="*/ 1963603 w 5028737"/>
              <a:gd name="connsiteY72" fmla="*/ 8734 h 5130189"/>
              <a:gd name="connsiteX73" fmla="*/ 2047310 w 5028737"/>
              <a:gd name="connsiteY73" fmla="*/ 723 h 5130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028737" h="5130189">
                <a:moveTo>
                  <a:pt x="2047310" y="723"/>
                </a:moveTo>
                <a:cubicBezTo>
                  <a:pt x="2142852" y="-3291"/>
                  <a:pt x="2266274" y="8178"/>
                  <a:pt x="2348972" y="66568"/>
                </a:cubicBezTo>
                <a:cubicBezTo>
                  <a:pt x="2543883" y="205591"/>
                  <a:pt x="2538315" y="293454"/>
                  <a:pt x="2590663" y="428029"/>
                </a:cubicBezTo>
                <a:cubicBezTo>
                  <a:pt x="2625191" y="513667"/>
                  <a:pt x="2694245" y="502545"/>
                  <a:pt x="2753275" y="450272"/>
                </a:cubicBezTo>
                <a:cubicBezTo>
                  <a:pt x="2850175" y="363522"/>
                  <a:pt x="2977146" y="273435"/>
                  <a:pt x="3107459" y="389102"/>
                </a:cubicBezTo>
                <a:cubicBezTo>
                  <a:pt x="3224407" y="492535"/>
                  <a:pt x="3331330" y="544808"/>
                  <a:pt x="3420433" y="558154"/>
                </a:cubicBezTo>
                <a:lnTo>
                  <a:pt x="3577475" y="353512"/>
                </a:lnTo>
                <a:lnTo>
                  <a:pt x="3723382" y="698290"/>
                </a:lnTo>
                <a:lnTo>
                  <a:pt x="3766819" y="625997"/>
                </a:lnTo>
                <a:lnTo>
                  <a:pt x="4240178" y="660476"/>
                </a:lnTo>
                <a:lnTo>
                  <a:pt x="4216788" y="976336"/>
                </a:lnTo>
                <a:cubicBezTo>
                  <a:pt x="4310345" y="935185"/>
                  <a:pt x="4373832" y="862894"/>
                  <a:pt x="4400563" y="816181"/>
                </a:cubicBezTo>
                <a:cubicBezTo>
                  <a:pt x="4412814" y="795050"/>
                  <a:pt x="4441772" y="792825"/>
                  <a:pt x="4456252" y="811733"/>
                </a:cubicBezTo>
                <a:cubicBezTo>
                  <a:pt x="4514169" y="884025"/>
                  <a:pt x="4611067" y="1039731"/>
                  <a:pt x="4598817" y="1173193"/>
                </a:cubicBezTo>
                <a:cubicBezTo>
                  <a:pt x="4575427" y="1411202"/>
                  <a:pt x="4496348" y="1450128"/>
                  <a:pt x="4406131" y="1562459"/>
                </a:cubicBezTo>
                <a:cubicBezTo>
                  <a:pt x="4348215" y="1634750"/>
                  <a:pt x="4392765" y="1689248"/>
                  <a:pt x="4467390" y="1713716"/>
                </a:cubicBezTo>
                <a:cubicBezTo>
                  <a:pt x="4591019" y="1753755"/>
                  <a:pt x="4732471" y="1818261"/>
                  <a:pt x="4697943" y="1989538"/>
                </a:cubicBezTo>
                <a:cubicBezTo>
                  <a:pt x="4666757" y="2141907"/>
                  <a:pt x="4674553" y="2259799"/>
                  <a:pt x="4707967" y="2344326"/>
                </a:cubicBezTo>
                <a:lnTo>
                  <a:pt x="4964137" y="2377692"/>
                </a:lnTo>
                <a:lnTo>
                  <a:pt x="4738039" y="2675757"/>
                </a:lnTo>
                <a:lnTo>
                  <a:pt x="4822687" y="2677982"/>
                </a:lnTo>
                <a:lnTo>
                  <a:pt x="5028737" y="3105061"/>
                </a:lnTo>
                <a:lnTo>
                  <a:pt x="4743609" y="3242972"/>
                </a:lnTo>
                <a:cubicBezTo>
                  <a:pt x="4827141" y="3303031"/>
                  <a:pt x="4921814" y="3321938"/>
                  <a:pt x="4975275" y="3321938"/>
                </a:cubicBezTo>
                <a:cubicBezTo>
                  <a:pt x="4999779" y="3321938"/>
                  <a:pt x="5015372" y="3345294"/>
                  <a:pt x="5006461" y="3367538"/>
                </a:cubicBezTo>
                <a:cubicBezTo>
                  <a:pt x="4971933" y="3455400"/>
                  <a:pt x="4886173" y="3616667"/>
                  <a:pt x="4763657" y="3672276"/>
                </a:cubicBezTo>
                <a:cubicBezTo>
                  <a:pt x="4546468" y="3772373"/>
                  <a:pt x="4472958" y="3722325"/>
                  <a:pt x="4330394" y="3701194"/>
                </a:cubicBezTo>
                <a:cubicBezTo>
                  <a:pt x="4239063" y="3686735"/>
                  <a:pt x="4214560" y="3753466"/>
                  <a:pt x="4230153" y="3830207"/>
                </a:cubicBezTo>
                <a:cubicBezTo>
                  <a:pt x="4255771" y="3956996"/>
                  <a:pt x="4271364" y="4111590"/>
                  <a:pt x="4105409" y="4167199"/>
                </a:cubicBezTo>
                <a:cubicBezTo>
                  <a:pt x="3957277" y="4216135"/>
                  <a:pt x="3859263" y="4282867"/>
                  <a:pt x="3802460" y="4352935"/>
                </a:cubicBezTo>
                <a:lnTo>
                  <a:pt x="3901587" y="4590942"/>
                </a:lnTo>
                <a:lnTo>
                  <a:pt x="3530697" y="4544231"/>
                </a:lnTo>
                <a:lnTo>
                  <a:pt x="3571907" y="4618748"/>
                </a:lnTo>
                <a:lnTo>
                  <a:pt x="3304599" y="5010237"/>
                </a:lnTo>
                <a:lnTo>
                  <a:pt x="3042859" y="4832287"/>
                </a:lnTo>
                <a:cubicBezTo>
                  <a:pt x="3031721" y="4933496"/>
                  <a:pt x="3061794" y="5024695"/>
                  <a:pt x="3089638" y="5071407"/>
                </a:cubicBezTo>
                <a:cubicBezTo>
                  <a:pt x="3100776" y="5091426"/>
                  <a:pt x="3088525" y="5118118"/>
                  <a:pt x="3065135" y="5121456"/>
                </a:cubicBezTo>
                <a:cubicBezTo>
                  <a:pt x="2972691" y="5135914"/>
                  <a:pt x="2790031" y="5141474"/>
                  <a:pt x="2679765" y="5063622"/>
                </a:cubicBezTo>
                <a:cubicBezTo>
                  <a:pt x="2484853" y="4924598"/>
                  <a:pt x="2490422" y="4836736"/>
                  <a:pt x="2438075" y="4702162"/>
                </a:cubicBezTo>
                <a:cubicBezTo>
                  <a:pt x="2403547" y="4616522"/>
                  <a:pt x="2334492" y="4627645"/>
                  <a:pt x="2275462" y="4679918"/>
                </a:cubicBezTo>
                <a:cubicBezTo>
                  <a:pt x="2178562" y="4766668"/>
                  <a:pt x="2051591" y="4856755"/>
                  <a:pt x="1921279" y="4741087"/>
                </a:cubicBezTo>
                <a:cubicBezTo>
                  <a:pt x="1804331" y="4637655"/>
                  <a:pt x="1697408" y="4585382"/>
                  <a:pt x="1608305" y="4572035"/>
                </a:cubicBezTo>
                <a:lnTo>
                  <a:pt x="1451262" y="4776678"/>
                </a:lnTo>
                <a:lnTo>
                  <a:pt x="1305356" y="4431900"/>
                </a:lnTo>
                <a:lnTo>
                  <a:pt x="1261919" y="4504192"/>
                </a:lnTo>
                <a:lnTo>
                  <a:pt x="788560" y="4469715"/>
                </a:lnTo>
                <a:lnTo>
                  <a:pt x="811950" y="4153853"/>
                </a:lnTo>
                <a:cubicBezTo>
                  <a:pt x="718392" y="4195004"/>
                  <a:pt x="654905" y="4267296"/>
                  <a:pt x="628175" y="4314008"/>
                </a:cubicBezTo>
                <a:cubicBezTo>
                  <a:pt x="615922" y="4335140"/>
                  <a:pt x="586965" y="4337364"/>
                  <a:pt x="572485" y="4318457"/>
                </a:cubicBezTo>
                <a:cubicBezTo>
                  <a:pt x="514569" y="4246165"/>
                  <a:pt x="417670" y="4090458"/>
                  <a:pt x="429921" y="3956996"/>
                </a:cubicBezTo>
                <a:cubicBezTo>
                  <a:pt x="453311" y="3718988"/>
                  <a:pt x="532389" y="3680062"/>
                  <a:pt x="622606" y="3567731"/>
                </a:cubicBezTo>
                <a:cubicBezTo>
                  <a:pt x="680523" y="3495439"/>
                  <a:pt x="635972" y="3440941"/>
                  <a:pt x="561348" y="3416473"/>
                </a:cubicBezTo>
                <a:cubicBezTo>
                  <a:pt x="437717" y="3376434"/>
                  <a:pt x="296267" y="3311928"/>
                  <a:pt x="330795" y="3140651"/>
                </a:cubicBezTo>
                <a:cubicBezTo>
                  <a:pt x="361981" y="2988282"/>
                  <a:pt x="354184" y="2870390"/>
                  <a:pt x="320770" y="2785864"/>
                </a:cubicBezTo>
                <a:lnTo>
                  <a:pt x="64600" y="2752499"/>
                </a:lnTo>
                <a:lnTo>
                  <a:pt x="290697" y="2454432"/>
                </a:lnTo>
                <a:lnTo>
                  <a:pt x="206051" y="2452207"/>
                </a:lnTo>
                <a:lnTo>
                  <a:pt x="0" y="2025128"/>
                </a:lnTo>
                <a:lnTo>
                  <a:pt x="285129" y="1887217"/>
                </a:lnTo>
                <a:cubicBezTo>
                  <a:pt x="201595" y="1827160"/>
                  <a:pt x="106924" y="1808252"/>
                  <a:pt x="53462" y="1808252"/>
                </a:cubicBezTo>
                <a:cubicBezTo>
                  <a:pt x="30073" y="1809364"/>
                  <a:pt x="13366" y="1784895"/>
                  <a:pt x="22276" y="1762653"/>
                </a:cubicBezTo>
                <a:cubicBezTo>
                  <a:pt x="56803" y="1674789"/>
                  <a:pt x="142565" y="1513523"/>
                  <a:pt x="265081" y="1457913"/>
                </a:cubicBezTo>
                <a:cubicBezTo>
                  <a:pt x="482268" y="1357816"/>
                  <a:pt x="555779" y="1407864"/>
                  <a:pt x="698344" y="1428997"/>
                </a:cubicBezTo>
                <a:cubicBezTo>
                  <a:pt x="789674" y="1443455"/>
                  <a:pt x="814177" y="1376723"/>
                  <a:pt x="798584" y="1299982"/>
                </a:cubicBezTo>
                <a:cubicBezTo>
                  <a:pt x="772967" y="1173193"/>
                  <a:pt x="757374" y="1018600"/>
                  <a:pt x="923328" y="962990"/>
                </a:cubicBezTo>
                <a:cubicBezTo>
                  <a:pt x="1071461" y="914054"/>
                  <a:pt x="1169474" y="847323"/>
                  <a:pt x="1226277" y="777256"/>
                </a:cubicBezTo>
                <a:lnTo>
                  <a:pt x="1127150" y="539247"/>
                </a:lnTo>
                <a:lnTo>
                  <a:pt x="1498041" y="585959"/>
                </a:lnTo>
                <a:lnTo>
                  <a:pt x="1456830" y="511443"/>
                </a:lnTo>
                <a:lnTo>
                  <a:pt x="1724138" y="119953"/>
                </a:lnTo>
                <a:lnTo>
                  <a:pt x="1985878" y="297903"/>
                </a:lnTo>
                <a:cubicBezTo>
                  <a:pt x="1997016" y="196694"/>
                  <a:pt x="1966943" y="105494"/>
                  <a:pt x="1939099" y="58782"/>
                </a:cubicBezTo>
                <a:cubicBezTo>
                  <a:pt x="1927962" y="38763"/>
                  <a:pt x="1940213" y="12071"/>
                  <a:pt x="1963603" y="8734"/>
                </a:cubicBezTo>
                <a:cubicBezTo>
                  <a:pt x="1986714" y="5119"/>
                  <a:pt x="2015463" y="2061"/>
                  <a:pt x="2047310" y="723"/>
                </a:cubicBezTo>
                <a:close/>
              </a:path>
            </a:pathLst>
          </a:custGeom>
        </p:spPr>
        <p:txBody>
          <a:bodyPr wrap="square">
            <a:noAutofit/>
          </a:bodyPr>
          <a:lstStyle>
            <a:lvl1pPr marL="0" indent="0">
              <a:buNone/>
              <a:defRPr sz="1400"/>
            </a:lvl1pPr>
          </a:lstStyle>
          <a:p>
            <a:endParaRPr lang="nb-NO" dirty="0"/>
          </a:p>
        </p:txBody>
      </p:sp>
      <p:pic>
        <p:nvPicPr>
          <p:cNvPr id="7" name="Grafikk 2">
            <a:extLst>
              <a:ext uri="{FF2B5EF4-FFF2-40B4-BE49-F238E27FC236}">
                <a16:creationId xmlns:a16="http://schemas.microsoft.com/office/drawing/2014/main" id="{1B7882F1-2DF0-FD04-E040-CB6578628F78}"/>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
        <p:nvSpPr>
          <p:cNvPr id="6" name="Picture Placeholder 6">
            <a:extLst>
              <a:ext uri="{FF2B5EF4-FFF2-40B4-BE49-F238E27FC236}">
                <a16:creationId xmlns:a16="http://schemas.microsoft.com/office/drawing/2014/main" id="{CDB8613D-E685-5EE0-2514-19A61BD88C2F}"/>
              </a:ext>
            </a:extLst>
          </p:cNvPr>
          <p:cNvSpPr>
            <a:spLocks noGrp="1"/>
          </p:cNvSpPr>
          <p:nvPr>
            <p:ph type="pic" sz="quarter" idx="13"/>
          </p:nvPr>
        </p:nvSpPr>
        <p:spPr>
          <a:xfrm>
            <a:off x="5003946" y="3441600"/>
            <a:ext cx="3326400" cy="3056400"/>
          </a:xfrm>
          <a:blipFill>
            <a:blip r:embed="rId4">
              <a:extLst>
                <a:ext uri="{96DAC541-7B7A-43D3-8B79-37D633B846F1}">
                  <asvg:svgBlip xmlns:asvg="http://schemas.microsoft.com/office/drawing/2016/SVG/main" r:embed="rId5"/>
                </a:ext>
              </a:extLst>
            </a:blip>
            <a:stretch>
              <a:fillRect l="-131" r="131"/>
            </a:stretch>
          </a:blipFill>
        </p:spPr>
        <p:txBody>
          <a:bodyPr>
            <a:normAutofit/>
          </a:bodyPr>
          <a:lstStyle>
            <a:lvl1pPr>
              <a:defRPr sz="100"/>
            </a:lvl1pPr>
          </a:lstStyle>
          <a:p>
            <a:endParaRPr lang="en-NO" dirty="0"/>
          </a:p>
        </p:txBody>
      </p:sp>
    </p:spTree>
    <p:extLst>
      <p:ext uri="{BB962C8B-B14F-4D97-AF65-F5344CB8AC3E}">
        <p14:creationId xmlns:p14="http://schemas.microsoft.com/office/powerpoint/2010/main" val="10209135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Overskrift og innhold">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FFF7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1AB5B1EA-4DFB-4359-242D-54E87CFE18F9}"/>
              </a:ext>
            </a:extLst>
          </p:cNvPr>
          <p:cNvSpPr>
            <a:spLocks noGrp="1"/>
          </p:cNvSpPr>
          <p:nvPr>
            <p:ph type="title"/>
          </p:nvPr>
        </p:nvSpPr>
        <p:spPr>
          <a:xfrm>
            <a:off x="729338" y="792001"/>
            <a:ext cx="10064114" cy="983459"/>
          </a:xfrm>
        </p:spPr>
        <p:txBody>
          <a:bodyPr anchor="t">
            <a:normAutofit/>
          </a:bodyPr>
          <a:lstStyle>
            <a:lvl1pPr>
              <a:defRPr sz="3200">
                <a:solidFill>
                  <a:schemeClr val="tx1"/>
                </a:solidFill>
              </a:defRPr>
            </a:lvl1pPr>
          </a:lstStyle>
          <a:p>
            <a:r>
              <a:rPr lang="nb-NO" dirty="0"/>
              <a:t>Klikk for å redigere tittelstil</a:t>
            </a:r>
          </a:p>
        </p:txBody>
      </p:sp>
      <p:sp>
        <p:nvSpPr>
          <p:cNvPr id="9" name="Rektangel 8">
            <a:extLst>
              <a:ext uri="{FF2B5EF4-FFF2-40B4-BE49-F238E27FC236}">
                <a16:creationId xmlns:a16="http://schemas.microsoft.com/office/drawing/2014/main" id="{150A0E18-A805-CCCE-54F5-4FD39F8ED9A2}"/>
              </a:ext>
            </a:extLst>
          </p:cNvPr>
          <p:cNvSpPr/>
          <p:nvPr userDrawn="1"/>
        </p:nvSpPr>
        <p:spPr>
          <a:xfrm>
            <a:off x="846000" y="576000"/>
            <a:ext cx="736939" cy="4947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5" name="Grafikk 4">
            <a:extLst>
              <a:ext uri="{FF2B5EF4-FFF2-40B4-BE49-F238E27FC236}">
                <a16:creationId xmlns:a16="http://schemas.microsoft.com/office/drawing/2014/main" id="{8922E678-46B3-EBEF-E301-334A0D0E1D40}"/>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
        <p:nvSpPr>
          <p:cNvPr id="8" name="Plassholder for innhold 8">
            <a:extLst>
              <a:ext uri="{FF2B5EF4-FFF2-40B4-BE49-F238E27FC236}">
                <a16:creationId xmlns:a16="http://schemas.microsoft.com/office/drawing/2014/main" id="{6633749A-FD30-DF90-FFA0-C75204D28F01}"/>
              </a:ext>
            </a:extLst>
          </p:cNvPr>
          <p:cNvSpPr>
            <a:spLocks noGrp="1"/>
          </p:cNvSpPr>
          <p:nvPr>
            <p:ph sz="quarter" idx="11"/>
          </p:nvPr>
        </p:nvSpPr>
        <p:spPr>
          <a:xfrm>
            <a:off x="736283" y="1851025"/>
            <a:ext cx="10064750" cy="43434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Tree>
    <p:extLst>
      <p:ext uri="{BB962C8B-B14F-4D97-AF65-F5344CB8AC3E}">
        <p14:creationId xmlns:p14="http://schemas.microsoft.com/office/powerpoint/2010/main" val="29025903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Overskrift og innhold to spalter">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FFF7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1AB5B1EA-4DFB-4359-242D-54E87CFE18F9}"/>
              </a:ext>
            </a:extLst>
          </p:cNvPr>
          <p:cNvSpPr>
            <a:spLocks noGrp="1"/>
          </p:cNvSpPr>
          <p:nvPr>
            <p:ph type="title"/>
          </p:nvPr>
        </p:nvSpPr>
        <p:spPr>
          <a:xfrm>
            <a:off x="729338" y="792001"/>
            <a:ext cx="10064114" cy="983459"/>
          </a:xfrm>
        </p:spPr>
        <p:txBody>
          <a:bodyPr anchor="t">
            <a:normAutofit/>
          </a:bodyPr>
          <a:lstStyle>
            <a:lvl1pPr>
              <a:defRPr sz="3200">
                <a:solidFill>
                  <a:schemeClr val="tx1"/>
                </a:solidFill>
              </a:defRPr>
            </a:lvl1pPr>
          </a:lstStyle>
          <a:p>
            <a:r>
              <a:rPr lang="nb-NO" dirty="0"/>
              <a:t>Klikk for å redigere tittelstil</a:t>
            </a:r>
          </a:p>
        </p:txBody>
      </p:sp>
      <p:sp>
        <p:nvSpPr>
          <p:cNvPr id="9" name="Rektangel 8">
            <a:extLst>
              <a:ext uri="{FF2B5EF4-FFF2-40B4-BE49-F238E27FC236}">
                <a16:creationId xmlns:a16="http://schemas.microsoft.com/office/drawing/2014/main" id="{150A0E18-A805-CCCE-54F5-4FD39F8ED9A2}"/>
              </a:ext>
            </a:extLst>
          </p:cNvPr>
          <p:cNvSpPr/>
          <p:nvPr userDrawn="1"/>
        </p:nvSpPr>
        <p:spPr>
          <a:xfrm>
            <a:off x="846000" y="576000"/>
            <a:ext cx="736939" cy="4947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5" name="Grafikk 4">
            <a:extLst>
              <a:ext uri="{FF2B5EF4-FFF2-40B4-BE49-F238E27FC236}">
                <a16:creationId xmlns:a16="http://schemas.microsoft.com/office/drawing/2014/main" id="{8922E678-46B3-EBEF-E301-334A0D0E1D40}"/>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
        <p:nvSpPr>
          <p:cNvPr id="8" name="Plassholder for innhold 8">
            <a:extLst>
              <a:ext uri="{FF2B5EF4-FFF2-40B4-BE49-F238E27FC236}">
                <a16:creationId xmlns:a16="http://schemas.microsoft.com/office/drawing/2014/main" id="{6633749A-FD30-DF90-FFA0-C75204D28F01}"/>
              </a:ext>
            </a:extLst>
          </p:cNvPr>
          <p:cNvSpPr>
            <a:spLocks noGrp="1"/>
          </p:cNvSpPr>
          <p:nvPr>
            <p:ph sz="quarter" idx="11"/>
          </p:nvPr>
        </p:nvSpPr>
        <p:spPr>
          <a:xfrm>
            <a:off x="736282" y="1851025"/>
            <a:ext cx="4952489" cy="43434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4" name="Plassholder for innhold 8">
            <a:extLst>
              <a:ext uri="{FF2B5EF4-FFF2-40B4-BE49-F238E27FC236}">
                <a16:creationId xmlns:a16="http://schemas.microsoft.com/office/drawing/2014/main" id="{84D1AC4E-820B-A9A3-72FB-8D9C386C2D62}"/>
              </a:ext>
            </a:extLst>
          </p:cNvPr>
          <p:cNvSpPr>
            <a:spLocks noGrp="1"/>
          </p:cNvSpPr>
          <p:nvPr>
            <p:ph sz="quarter" idx="12"/>
          </p:nvPr>
        </p:nvSpPr>
        <p:spPr>
          <a:xfrm>
            <a:off x="5840963" y="1851025"/>
            <a:ext cx="4952489" cy="43434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Tree>
    <p:extLst>
      <p:ext uri="{BB962C8B-B14F-4D97-AF65-F5344CB8AC3E}">
        <p14:creationId xmlns:p14="http://schemas.microsoft.com/office/powerpoint/2010/main" val="12599214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kst og fremhevet tekst">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22538" y="-10886"/>
            <a:ext cx="6851739" cy="6868886"/>
          </a:xfrm>
          <a:prstGeom prst="rect">
            <a:avLst/>
          </a:prstGeom>
          <a:solidFill>
            <a:srgbClr val="FFF7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2" name="Rektangel 11">
            <a:extLst>
              <a:ext uri="{FF2B5EF4-FFF2-40B4-BE49-F238E27FC236}">
                <a16:creationId xmlns:a16="http://schemas.microsoft.com/office/drawing/2014/main" id="{7E2F8733-7020-F7A0-2B56-91B32C38FAE2}"/>
              </a:ext>
            </a:extLst>
          </p:cNvPr>
          <p:cNvSpPr/>
          <p:nvPr userDrawn="1"/>
        </p:nvSpPr>
        <p:spPr>
          <a:xfrm>
            <a:off x="6851739" y="-10886"/>
            <a:ext cx="5340263" cy="6879772"/>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1AB5B1EA-4DFB-4359-242D-54E87CFE18F9}"/>
              </a:ext>
            </a:extLst>
          </p:cNvPr>
          <p:cNvSpPr>
            <a:spLocks noGrp="1"/>
          </p:cNvSpPr>
          <p:nvPr>
            <p:ph type="title" hasCustomPrompt="1"/>
          </p:nvPr>
        </p:nvSpPr>
        <p:spPr>
          <a:xfrm>
            <a:off x="729338" y="1425117"/>
            <a:ext cx="4721893" cy="937172"/>
          </a:xfrm>
        </p:spPr>
        <p:txBody>
          <a:bodyPr anchor="t">
            <a:normAutofit/>
          </a:bodyPr>
          <a:lstStyle>
            <a:lvl1pPr>
              <a:defRPr sz="3200">
                <a:solidFill>
                  <a:schemeClr val="tx1"/>
                </a:solidFill>
              </a:defRPr>
            </a:lvl1pPr>
          </a:lstStyle>
          <a:p>
            <a:r>
              <a:rPr lang="nb-NO" dirty="0"/>
              <a:t>Klikk for å redigere tittelstil på to linjer</a:t>
            </a:r>
          </a:p>
        </p:txBody>
      </p:sp>
      <p:sp>
        <p:nvSpPr>
          <p:cNvPr id="3" name="Plassholder for innhold 2">
            <a:extLst>
              <a:ext uri="{FF2B5EF4-FFF2-40B4-BE49-F238E27FC236}">
                <a16:creationId xmlns:a16="http://schemas.microsoft.com/office/drawing/2014/main" id="{B660EC69-F67E-4BBF-E222-DF0F892BA796}"/>
              </a:ext>
            </a:extLst>
          </p:cNvPr>
          <p:cNvSpPr>
            <a:spLocks noGrp="1"/>
          </p:cNvSpPr>
          <p:nvPr>
            <p:ph idx="1"/>
          </p:nvPr>
        </p:nvSpPr>
        <p:spPr>
          <a:xfrm>
            <a:off x="729338" y="2526632"/>
            <a:ext cx="4721893" cy="4037681"/>
          </a:xfrm>
        </p:spPr>
        <p:txBody>
          <a:bodyPr>
            <a:normAutofit/>
          </a:bodyPr>
          <a:lstStyle>
            <a:lvl1pPr>
              <a:defRPr sz="18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9" name="Rektangel 8">
            <a:extLst>
              <a:ext uri="{FF2B5EF4-FFF2-40B4-BE49-F238E27FC236}">
                <a16:creationId xmlns:a16="http://schemas.microsoft.com/office/drawing/2014/main" id="{150A0E18-A805-CCCE-54F5-4FD39F8ED9A2}"/>
              </a:ext>
            </a:extLst>
          </p:cNvPr>
          <p:cNvSpPr/>
          <p:nvPr userDrawn="1"/>
        </p:nvSpPr>
        <p:spPr>
          <a:xfrm>
            <a:off x="846621" y="1297149"/>
            <a:ext cx="736939" cy="4947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 name="Rektangel 4">
            <a:extLst>
              <a:ext uri="{FF2B5EF4-FFF2-40B4-BE49-F238E27FC236}">
                <a16:creationId xmlns:a16="http://schemas.microsoft.com/office/drawing/2014/main" id="{EDF37670-43F7-38F8-2085-F3F23E858A10}"/>
              </a:ext>
            </a:extLst>
          </p:cNvPr>
          <p:cNvSpPr/>
          <p:nvPr userDrawn="1"/>
        </p:nvSpPr>
        <p:spPr>
          <a:xfrm>
            <a:off x="6501229" y="1437721"/>
            <a:ext cx="4403052" cy="3643843"/>
          </a:xfrm>
          <a:prstGeom prst="rect">
            <a:avLst/>
          </a:prstGeom>
          <a:noFill/>
          <a:ln w="254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 name="Rektangel 6">
            <a:extLst>
              <a:ext uri="{FF2B5EF4-FFF2-40B4-BE49-F238E27FC236}">
                <a16:creationId xmlns:a16="http://schemas.microsoft.com/office/drawing/2014/main" id="{22DF3B21-29D8-0A56-3048-382E51D50BBE}"/>
              </a:ext>
            </a:extLst>
          </p:cNvPr>
          <p:cNvSpPr/>
          <p:nvPr userDrawn="1"/>
        </p:nvSpPr>
        <p:spPr>
          <a:xfrm>
            <a:off x="6501229" y="1437719"/>
            <a:ext cx="350508" cy="3643843"/>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0" name="Plassholder for tekst 9">
            <a:extLst>
              <a:ext uri="{FF2B5EF4-FFF2-40B4-BE49-F238E27FC236}">
                <a16:creationId xmlns:a16="http://schemas.microsoft.com/office/drawing/2014/main" id="{347672F6-ED8C-FD8B-4248-E5065941B044}"/>
              </a:ext>
            </a:extLst>
          </p:cNvPr>
          <p:cNvSpPr>
            <a:spLocks noGrp="1"/>
          </p:cNvSpPr>
          <p:nvPr>
            <p:ph type="body" sz="quarter" idx="10"/>
          </p:nvPr>
        </p:nvSpPr>
        <p:spPr>
          <a:xfrm>
            <a:off x="7202247" y="1728337"/>
            <a:ext cx="3328988" cy="3062605"/>
          </a:xfrm>
        </p:spPr>
        <p:txBody>
          <a:bodyPr anchor="ctr">
            <a:normAutofit/>
          </a:bodyPr>
          <a:lstStyle>
            <a:lvl1pPr marL="0" indent="0">
              <a:buNone/>
              <a:defRPr sz="1800">
                <a:solidFill>
                  <a:schemeClr val="bg1"/>
                </a:solidFill>
              </a:defRPr>
            </a:lvl1pPr>
            <a:lvl2pPr marL="457200" indent="0">
              <a:buNone/>
              <a:defRPr sz="1800">
                <a:solidFill>
                  <a:srgbClr val="92CBC6"/>
                </a:solidFill>
              </a:defRPr>
            </a:lvl2pPr>
            <a:lvl3pPr marL="914400" indent="0">
              <a:buNone/>
              <a:defRPr sz="1800">
                <a:solidFill>
                  <a:srgbClr val="92CBC6"/>
                </a:solidFill>
              </a:defRPr>
            </a:lvl3pPr>
            <a:lvl4pPr marL="1371600" indent="0">
              <a:buNone/>
              <a:defRPr sz="1800">
                <a:solidFill>
                  <a:srgbClr val="92CBC6"/>
                </a:solidFill>
              </a:defRPr>
            </a:lvl4pPr>
            <a:lvl5pPr marL="1828800" indent="0">
              <a:buNone/>
              <a:defRPr sz="1800">
                <a:solidFill>
                  <a:srgbClr val="92CBC6"/>
                </a:solidFill>
              </a:defRPr>
            </a:lvl5pPr>
          </a:lstStyle>
          <a:p>
            <a:pPr lvl="0"/>
            <a:r>
              <a:rPr lang="nb-NO" dirty="0"/>
              <a:t>Klikk for å redigere tekststiler i malen</a:t>
            </a:r>
          </a:p>
        </p:txBody>
      </p:sp>
      <p:pic>
        <p:nvPicPr>
          <p:cNvPr id="6" name="Grafikk 2">
            <a:extLst>
              <a:ext uri="{FF2B5EF4-FFF2-40B4-BE49-F238E27FC236}">
                <a16:creationId xmlns:a16="http://schemas.microsoft.com/office/drawing/2014/main" id="{D0430CA5-8D74-9987-1BB2-B7223F9280D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Tree>
    <p:extLst>
      <p:ext uri="{BB962C8B-B14F-4D97-AF65-F5344CB8AC3E}">
        <p14:creationId xmlns:p14="http://schemas.microsoft.com/office/powerpoint/2010/main" val="41544084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Kun overskrift">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FFF7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1AB5B1EA-4DFB-4359-242D-54E87CFE18F9}"/>
              </a:ext>
            </a:extLst>
          </p:cNvPr>
          <p:cNvSpPr>
            <a:spLocks noGrp="1"/>
          </p:cNvSpPr>
          <p:nvPr>
            <p:ph type="title"/>
          </p:nvPr>
        </p:nvSpPr>
        <p:spPr>
          <a:xfrm>
            <a:off x="729338" y="792001"/>
            <a:ext cx="9469739" cy="1151100"/>
          </a:xfrm>
        </p:spPr>
        <p:txBody>
          <a:bodyPr anchor="t">
            <a:normAutofit/>
          </a:bodyPr>
          <a:lstStyle>
            <a:lvl1pPr>
              <a:defRPr sz="3200">
                <a:solidFill>
                  <a:schemeClr val="tx1"/>
                </a:solidFill>
              </a:defRPr>
            </a:lvl1pPr>
          </a:lstStyle>
          <a:p>
            <a:r>
              <a:rPr lang="nb-NO" dirty="0"/>
              <a:t>Klikk for å redigere tittelstil</a:t>
            </a:r>
          </a:p>
        </p:txBody>
      </p:sp>
      <p:sp>
        <p:nvSpPr>
          <p:cNvPr id="9" name="Rektangel 8">
            <a:extLst>
              <a:ext uri="{FF2B5EF4-FFF2-40B4-BE49-F238E27FC236}">
                <a16:creationId xmlns:a16="http://schemas.microsoft.com/office/drawing/2014/main" id="{150A0E18-A805-CCCE-54F5-4FD39F8ED9A2}"/>
              </a:ext>
            </a:extLst>
          </p:cNvPr>
          <p:cNvSpPr/>
          <p:nvPr userDrawn="1"/>
        </p:nvSpPr>
        <p:spPr>
          <a:xfrm>
            <a:off x="846000" y="576000"/>
            <a:ext cx="736939" cy="4947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 name="Grafikk 2">
            <a:extLst>
              <a:ext uri="{FF2B5EF4-FFF2-40B4-BE49-F238E27FC236}">
                <a16:creationId xmlns:a16="http://schemas.microsoft.com/office/drawing/2014/main" id="{C320D7E9-1F88-60E0-F565-309E00D4413C}"/>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Tree>
    <p:extLst>
      <p:ext uri="{BB962C8B-B14F-4D97-AF65-F5344CB8AC3E}">
        <p14:creationId xmlns:p14="http://schemas.microsoft.com/office/powerpoint/2010/main" val="37126630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itat">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FFF7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 name="Graphic 5">
            <a:extLst>
              <a:ext uri="{FF2B5EF4-FFF2-40B4-BE49-F238E27FC236}">
                <a16:creationId xmlns:a16="http://schemas.microsoft.com/office/drawing/2014/main" id="{F35D8332-95FB-6B6A-F93D-8D86FDB5DD87}"/>
              </a:ext>
            </a:extLst>
          </p:cNvPr>
          <p:cNvSpPr/>
          <p:nvPr userDrawn="1"/>
        </p:nvSpPr>
        <p:spPr>
          <a:xfrm>
            <a:off x="8173329" y="3849783"/>
            <a:ext cx="4018671" cy="3022285"/>
          </a:xfrm>
          <a:custGeom>
            <a:avLst/>
            <a:gdLst>
              <a:gd name="connsiteX0" fmla="*/ 122676 w 5021153"/>
              <a:gd name="connsiteY0" fmla="*/ 3340899 h 3776213"/>
              <a:gd name="connsiteX1" fmla="*/ 0 w 5021153"/>
              <a:gd name="connsiteY1" fmla="*/ 3776214 h 3776213"/>
              <a:gd name="connsiteX2" fmla="*/ 5021153 w 5021153"/>
              <a:gd name="connsiteY2" fmla="*/ 3776214 h 3776213"/>
              <a:gd name="connsiteX3" fmla="*/ 5021153 w 5021153"/>
              <a:gd name="connsiteY3" fmla="*/ 1382933 h 3776213"/>
              <a:gd name="connsiteX4" fmla="*/ 4384951 w 5021153"/>
              <a:gd name="connsiteY4" fmla="*/ 1364874 h 3776213"/>
              <a:gd name="connsiteX5" fmla="*/ 4357372 w 5021153"/>
              <a:gd name="connsiteY5" fmla="*/ 996092 h 3776213"/>
              <a:gd name="connsiteX6" fmla="*/ 3982688 w 5021153"/>
              <a:gd name="connsiteY6" fmla="*/ 703347 h 3776213"/>
              <a:gd name="connsiteX7" fmla="*/ 3295132 w 5021153"/>
              <a:gd name="connsiteY7" fmla="*/ 0 h 3776213"/>
              <a:gd name="connsiteX8" fmla="*/ 2941369 w 5021153"/>
              <a:gd name="connsiteY8" fmla="*/ 345971 h 3776213"/>
              <a:gd name="connsiteX9" fmla="*/ 2426891 w 5021153"/>
              <a:gd name="connsiteY9" fmla="*/ 304150 h 3776213"/>
              <a:gd name="connsiteX10" fmla="*/ 2065520 w 5021153"/>
              <a:gd name="connsiteY10" fmla="*/ 890590 h 3776213"/>
              <a:gd name="connsiteX11" fmla="*/ 1732678 w 5021153"/>
              <a:gd name="connsiteY11" fmla="*/ 729960 h 3776213"/>
              <a:gd name="connsiteX12" fmla="*/ 1290475 w 5021153"/>
              <a:gd name="connsiteY12" fmla="*/ 908648 h 3776213"/>
              <a:gd name="connsiteX13" fmla="*/ 337596 w 5021153"/>
              <a:gd name="connsiteY13" fmla="*/ 1151018 h 3776213"/>
              <a:gd name="connsiteX14" fmla="*/ 460272 w 5021153"/>
              <a:gd name="connsiteY14" fmla="*/ 1631005 h 3776213"/>
              <a:gd name="connsiteX15" fmla="*/ 166421 w 5021153"/>
              <a:gd name="connsiteY15" fmla="*/ 2054914 h 3776213"/>
              <a:gd name="connsiteX16" fmla="*/ 494508 w 5021153"/>
              <a:gd name="connsiteY16" fmla="*/ 2661314 h 3776213"/>
              <a:gd name="connsiteX17" fmla="*/ 189244 w 5021153"/>
              <a:gd name="connsiteY17" fmla="*/ 2869466 h 3776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21153" h="3776213">
                <a:moveTo>
                  <a:pt x="122676" y="3340899"/>
                </a:moveTo>
                <a:lnTo>
                  <a:pt x="0" y="3776214"/>
                </a:lnTo>
                <a:lnTo>
                  <a:pt x="5021153" y="3776214"/>
                </a:lnTo>
                <a:lnTo>
                  <a:pt x="5021153" y="1382933"/>
                </a:lnTo>
                <a:lnTo>
                  <a:pt x="4384951" y="1364874"/>
                </a:lnTo>
                <a:lnTo>
                  <a:pt x="4357372" y="996092"/>
                </a:lnTo>
                <a:lnTo>
                  <a:pt x="3982688" y="703347"/>
                </a:lnTo>
                <a:lnTo>
                  <a:pt x="3295132" y="0"/>
                </a:lnTo>
                <a:lnTo>
                  <a:pt x="2941369" y="345971"/>
                </a:lnTo>
                <a:lnTo>
                  <a:pt x="2426891" y="304150"/>
                </a:lnTo>
                <a:lnTo>
                  <a:pt x="2065520" y="890590"/>
                </a:lnTo>
                <a:lnTo>
                  <a:pt x="1732678" y="729960"/>
                </a:lnTo>
                <a:lnTo>
                  <a:pt x="1290475" y="908648"/>
                </a:lnTo>
                <a:lnTo>
                  <a:pt x="337596" y="1151018"/>
                </a:lnTo>
                <a:lnTo>
                  <a:pt x="460272" y="1631005"/>
                </a:lnTo>
                <a:lnTo>
                  <a:pt x="166421" y="2054914"/>
                </a:lnTo>
                <a:lnTo>
                  <a:pt x="494508" y="2661314"/>
                </a:lnTo>
                <a:lnTo>
                  <a:pt x="189244" y="2869466"/>
                </a:lnTo>
                <a:close/>
              </a:path>
            </a:pathLst>
          </a:custGeom>
          <a:solidFill>
            <a:srgbClr val="FFFFFF">
              <a:alpha val="87544"/>
            </a:srgbClr>
          </a:solidFill>
          <a:ln w="9510" cap="flat">
            <a:noFill/>
            <a:prstDash val="solid"/>
            <a:miter/>
          </a:ln>
        </p:spPr>
        <p:txBody>
          <a:bodyPr rtlCol="0" anchor="ctr"/>
          <a:lstStyle/>
          <a:p>
            <a:endParaRPr lang="en-NO"/>
          </a:p>
        </p:txBody>
      </p:sp>
      <p:sp>
        <p:nvSpPr>
          <p:cNvPr id="2" name="Tittel 1">
            <a:extLst>
              <a:ext uri="{FF2B5EF4-FFF2-40B4-BE49-F238E27FC236}">
                <a16:creationId xmlns:a16="http://schemas.microsoft.com/office/drawing/2014/main" id="{1AB5B1EA-4DFB-4359-242D-54E87CFE18F9}"/>
              </a:ext>
            </a:extLst>
          </p:cNvPr>
          <p:cNvSpPr>
            <a:spLocks noGrp="1"/>
          </p:cNvSpPr>
          <p:nvPr>
            <p:ph type="title"/>
          </p:nvPr>
        </p:nvSpPr>
        <p:spPr>
          <a:xfrm>
            <a:off x="729338" y="1620000"/>
            <a:ext cx="9469739" cy="1994400"/>
          </a:xfrm>
        </p:spPr>
        <p:txBody>
          <a:bodyPr anchor="t">
            <a:normAutofit/>
          </a:bodyPr>
          <a:lstStyle>
            <a:lvl1pPr>
              <a:defRPr sz="3200">
                <a:solidFill>
                  <a:schemeClr val="tx1"/>
                </a:solidFill>
              </a:defRPr>
            </a:lvl1pPr>
          </a:lstStyle>
          <a:p>
            <a:r>
              <a:rPr lang="nb-NO" dirty="0"/>
              <a:t>Klikk for å redigere tittelstil</a:t>
            </a:r>
          </a:p>
        </p:txBody>
      </p:sp>
      <p:sp>
        <p:nvSpPr>
          <p:cNvPr id="9" name="Rektangel 8">
            <a:extLst>
              <a:ext uri="{FF2B5EF4-FFF2-40B4-BE49-F238E27FC236}">
                <a16:creationId xmlns:a16="http://schemas.microsoft.com/office/drawing/2014/main" id="{150A0E18-A805-CCCE-54F5-4FD39F8ED9A2}"/>
              </a:ext>
            </a:extLst>
          </p:cNvPr>
          <p:cNvSpPr/>
          <p:nvPr userDrawn="1"/>
        </p:nvSpPr>
        <p:spPr>
          <a:xfrm>
            <a:off x="846000" y="1339200"/>
            <a:ext cx="736939" cy="4947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 name="Grafikk 2">
            <a:extLst>
              <a:ext uri="{FF2B5EF4-FFF2-40B4-BE49-F238E27FC236}">
                <a16:creationId xmlns:a16="http://schemas.microsoft.com/office/drawing/2014/main" id="{C320D7E9-1F88-60E0-F565-309E00D4413C}"/>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
        <p:nvSpPr>
          <p:cNvPr id="4" name="Plassholder for tekst 11">
            <a:extLst>
              <a:ext uri="{FF2B5EF4-FFF2-40B4-BE49-F238E27FC236}">
                <a16:creationId xmlns:a16="http://schemas.microsoft.com/office/drawing/2014/main" id="{9460F400-A56F-AC44-C5CD-A463271C5ECF}"/>
              </a:ext>
            </a:extLst>
          </p:cNvPr>
          <p:cNvSpPr>
            <a:spLocks noGrp="1"/>
          </p:cNvSpPr>
          <p:nvPr>
            <p:ph type="body" sz="quarter" idx="12" hasCustomPrompt="1"/>
          </p:nvPr>
        </p:nvSpPr>
        <p:spPr>
          <a:xfrm>
            <a:off x="705600" y="3918788"/>
            <a:ext cx="4842303" cy="1076042"/>
          </a:xfrm>
        </p:spPr>
        <p:txBody>
          <a:bodyPr anchor="t" anchorCtr="0">
            <a:noAutofit/>
          </a:bodyPr>
          <a:lstStyle>
            <a:lvl1pPr marL="0" indent="0">
              <a:buNone/>
              <a:defRPr sz="2400">
                <a:solidFill>
                  <a:schemeClr val="tx1"/>
                </a:solidFill>
              </a:defRPr>
            </a:lvl1pPr>
            <a:lvl2pPr marL="457200" indent="0">
              <a:buNone/>
              <a:defRPr sz="2400">
                <a:solidFill>
                  <a:schemeClr val="bg1"/>
                </a:solidFill>
              </a:defRPr>
            </a:lvl2pPr>
            <a:lvl3pPr marL="914400" indent="0">
              <a:buNone/>
              <a:defRPr sz="2400">
                <a:solidFill>
                  <a:schemeClr val="bg1"/>
                </a:solidFill>
              </a:defRPr>
            </a:lvl3pPr>
            <a:lvl4pPr marL="1371600" indent="0">
              <a:buNone/>
              <a:defRPr sz="2400">
                <a:solidFill>
                  <a:schemeClr val="bg1"/>
                </a:solidFill>
              </a:defRPr>
            </a:lvl4pPr>
            <a:lvl5pPr marL="1828800" indent="0">
              <a:buNone/>
              <a:defRPr sz="2400">
                <a:solidFill>
                  <a:schemeClr val="bg1"/>
                </a:solidFill>
              </a:defRPr>
            </a:lvl5pPr>
          </a:lstStyle>
          <a:p>
            <a:pPr lvl="0"/>
            <a:r>
              <a:rPr lang="nb-NO" dirty="0"/>
              <a:t>Klikk for å redigere tekststiler i malen</a:t>
            </a:r>
          </a:p>
        </p:txBody>
      </p:sp>
    </p:spTree>
    <p:extLst>
      <p:ext uri="{BB962C8B-B14F-4D97-AF65-F5344CB8AC3E}">
        <p14:creationId xmlns:p14="http://schemas.microsoft.com/office/powerpoint/2010/main" val="25647794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om">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FFF7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 name="Grafikk 2">
            <a:extLst>
              <a:ext uri="{FF2B5EF4-FFF2-40B4-BE49-F238E27FC236}">
                <a16:creationId xmlns:a16="http://schemas.microsoft.com/office/drawing/2014/main" id="{ABC883D1-0AD4-239A-652C-8CFCF3ECDBED}"/>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Tree>
    <p:extLst>
      <p:ext uri="{BB962C8B-B14F-4D97-AF65-F5344CB8AC3E}">
        <p14:creationId xmlns:p14="http://schemas.microsoft.com/office/powerpoint/2010/main" val="8027547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ldekkende bilde uten logo">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FFF7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Picture Placeholder 3">
            <a:extLst>
              <a:ext uri="{FF2B5EF4-FFF2-40B4-BE49-F238E27FC236}">
                <a16:creationId xmlns:a16="http://schemas.microsoft.com/office/drawing/2014/main" id="{CA063974-758B-D8E9-6D07-2EA80B8E6439}"/>
              </a:ext>
            </a:extLst>
          </p:cNvPr>
          <p:cNvSpPr>
            <a:spLocks noGrp="1"/>
          </p:cNvSpPr>
          <p:nvPr>
            <p:ph type="pic" sz="quarter" idx="10"/>
          </p:nvPr>
        </p:nvSpPr>
        <p:spPr>
          <a:xfrm>
            <a:off x="0" y="0"/>
            <a:ext cx="12192000" cy="6858000"/>
          </a:xfrm>
        </p:spPr>
        <p:txBody>
          <a:bodyPr>
            <a:normAutofit/>
          </a:bodyPr>
          <a:lstStyle>
            <a:lvl1pPr marL="0" indent="0">
              <a:buNone/>
              <a:defRPr sz="1400"/>
            </a:lvl1pPr>
          </a:lstStyle>
          <a:p>
            <a:endParaRPr lang="en-NO" dirty="0"/>
          </a:p>
        </p:txBody>
      </p:sp>
    </p:spTree>
    <p:extLst>
      <p:ext uri="{BB962C8B-B14F-4D97-AF65-F5344CB8AC3E}">
        <p14:creationId xmlns:p14="http://schemas.microsoft.com/office/powerpoint/2010/main" val="32596853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vileslide_bilde i krystall">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FFF7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 name="Grafikk 2">
            <a:extLst>
              <a:ext uri="{FF2B5EF4-FFF2-40B4-BE49-F238E27FC236}">
                <a16:creationId xmlns:a16="http://schemas.microsoft.com/office/drawing/2014/main" id="{ABC883D1-0AD4-239A-652C-8CFCF3ECDBED}"/>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
        <p:nvSpPr>
          <p:cNvPr id="2" name="Friform 1">
            <a:extLst>
              <a:ext uri="{FF2B5EF4-FFF2-40B4-BE49-F238E27FC236}">
                <a16:creationId xmlns:a16="http://schemas.microsoft.com/office/drawing/2014/main" id="{1CAD5660-2C0F-CDB1-FC22-47C664239E95}"/>
              </a:ext>
            </a:extLst>
          </p:cNvPr>
          <p:cNvSpPr>
            <a:spLocks noGrp="1"/>
          </p:cNvSpPr>
          <p:nvPr>
            <p:ph type="pic" sz="quarter" idx="11"/>
          </p:nvPr>
        </p:nvSpPr>
        <p:spPr>
          <a:xfrm>
            <a:off x="4501026" y="554276"/>
            <a:ext cx="5028737" cy="5130189"/>
          </a:xfrm>
          <a:custGeom>
            <a:avLst/>
            <a:gdLst>
              <a:gd name="connsiteX0" fmla="*/ 2047310 w 5028737"/>
              <a:gd name="connsiteY0" fmla="*/ 723 h 5130189"/>
              <a:gd name="connsiteX1" fmla="*/ 2348972 w 5028737"/>
              <a:gd name="connsiteY1" fmla="*/ 66568 h 5130189"/>
              <a:gd name="connsiteX2" fmla="*/ 2590663 w 5028737"/>
              <a:gd name="connsiteY2" fmla="*/ 428029 h 5130189"/>
              <a:gd name="connsiteX3" fmla="*/ 2753275 w 5028737"/>
              <a:gd name="connsiteY3" fmla="*/ 450272 h 5130189"/>
              <a:gd name="connsiteX4" fmla="*/ 3107459 w 5028737"/>
              <a:gd name="connsiteY4" fmla="*/ 389102 h 5130189"/>
              <a:gd name="connsiteX5" fmla="*/ 3420433 w 5028737"/>
              <a:gd name="connsiteY5" fmla="*/ 558154 h 5130189"/>
              <a:gd name="connsiteX6" fmla="*/ 3577475 w 5028737"/>
              <a:gd name="connsiteY6" fmla="*/ 353512 h 5130189"/>
              <a:gd name="connsiteX7" fmla="*/ 3723382 w 5028737"/>
              <a:gd name="connsiteY7" fmla="*/ 698290 h 5130189"/>
              <a:gd name="connsiteX8" fmla="*/ 3766819 w 5028737"/>
              <a:gd name="connsiteY8" fmla="*/ 625997 h 5130189"/>
              <a:gd name="connsiteX9" fmla="*/ 4240178 w 5028737"/>
              <a:gd name="connsiteY9" fmla="*/ 660476 h 5130189"/>
              <a:gd name="connsiteX10" fmla="*/ 4216788 w 5028737"/>
              <a:gd name="connsiteY10" fmla="*/ 976336 h 5130189"/>
              <a:gd name="connsiteX11" fmla="*/ 4400563 w 5028737"/>
              <a:gd name="connsiteY11" fmla="*/ 816181 h 5130189"/>
              <a:gd name="connsiteX12" fmla="*/ 4456252 w 5028737"/>
              <a:gd name="connsiteY12" fmla="*/ 811733 h 5130189"/>
              <a:gd name="connsiteX13" fmla="*/ 4598817 w 5028737"/>
              <a:gd name="connsiteY13" fmla="*/ 1173193 h 5130189"/>
              <a:gd name="connsiteX14" fmla="*/ 4406131 w 5028737"/>
              <a:gd name="connsiteY14" fmla="*/ 1562459 h 5130189"/>
              <a:gd name="connsiteX15" fmla="*/ 4467390 w 5028737"/>
              <a:gd name="connsiteY15" fmla="*/ 1713716 h 5130189"/>
              <a:gd name="connsiteX16" fmla="*/ 4697943 w 5028737"/>
              <a:gd name="connsiteY16" fmla="*/ 1989538 h 5130189"/>
              <a:gd name="connsiteX17" fmla="*/ 4707967 w 5028737"/>
              <a:gd name="connsiteY17" fmla="*/ 2344326 h 5130189"/>
              <a:gd name="connsiteX18" fmla="*/ 4964137 w 5028737"/>
              <a:gd name="connsiteY18" fmla="*/ 2377692 h 5130189"/>
              <a:gd name="connsiteX19" fmla="*/ 4738039 w 5028737"/>
              <a:gd name="connsiteY19" fmla="*/ 2675757 h 5130189"/>
              <a:gd name="connsiteX20" fmla="*/ 4822687 w 5028737"/>
              <a:gd name="connsiteY20" fmla="*/ 2677982 h 5130189"/>
              <a:gd name="connsiteX21" fmla="*/ 5028737 w 5028737"/>
              <a:gd name="connsiteY21" fmla="*/ 3105061 h 5130189"/>
              <a:gd name="connsiteX22" fmla="*/ 4743609 w 5028737"/>
              <a:gd name="connsiteY22" fmla="*/ 3242972 h 5130189"/>
              <a:gd name="connsiteX23" fmla="*/ 4975275 w 5028737"/>
              <a:gd name="connsiteY23" fmla="*/ 3321938 h 5130189"/>
              <a:gd name="connsiteX24" fmla="*/ 5006461 w 5028737"/>
              <a:gd name="connsiteY24" fmla="*/ 3367538 h 5130189"/>
              <a:gd name="connsiteX25" fmla="*/ 4763657 w 5028737"/>
              <a:gd name="connsiteY25" fmla="*/ 3672276 h 5130189"/>
              <a:gd name="connsiteX26" fmla="*/ 4330394 w 5028737"/>
              <a:gd name="connsiteY26" fmla="*/ 3701194 h 5130189"/>
              <a:gd name="connsiteX27" fmla="*/ 4230153 w 5028737"/>
              <a:gd name="connsiteY27" fmla="*/ 3830207 h 5130189"/>
              <a:gd name="connsiteX28" fmla="*/ 4105409 w 5028737"/>
              <a:gd name="connsiteY28" fmla="*/ 4167199 h 5130189"/>
              <a:gd name="connsiteX29" fmla="*/ 3802460 w 5028737"/>
              <a:gd name="connsiteY29" fmla="*/ 4352935 h 5130189"/>
              <a:gd name="connsiteX30" fmla="*/ 3901587 w 5028737"/>
              <a:gd name="connsiteY30" fmla="*/ 4590942 h 5130189"/>
              <a:gd name="connsiteX31" fmla="*/ 3530697 w 5028737"/>
              <a:gd name="connsiteY31" fmla="*/ 4544231 h 5130189"/>
              <a:gd name="connsiteX32" fmla="*/ 3571907 w 5028737"/>
              <a:gd name="connsiteY32" fmla="*/ 4618748 h 5130189"/>
              <a:gd name="connsiteX33" fmla="*/ 3304599 w 5028737"/>
              <a:gd name="connsiteY33" fmla="*/ 5010237 h 5130189"/>
              <a:gd name="connsiteX34" fmla="*/ 3042859 w 5028737"/>
              <a:gd name="connsiteY34" fmla="*/ 4832287 h 5130189"/>
              <a:gd name="connsiteX35" fmla="*/ 3089638 w 5028737"/>
              <a:gd name="connsiteY35" fmla="*/ 5071407 h 5130189"/>
              <a:gd name="connsiteX36" fmla="*/ 3065135 w 5028737"/>
              <a:gd name="connsiteY36" fmla="*/ 5121456 h 5130189"/>
              <a:gd name="connsiteX37" fmla="*/ 2679765 w 5028737"/>
              <a:gd name="connsiteY37" fmla="*/ 5063622 h 5130189"/>
              <a:gd name="connsiteX38" fmla="*/ 2438075 w 5028737"/>
              <a:gd name="connsiteY38" fmla="*/ 4702162 h 5130189"/>
              <a:gd name="connsiteX39" fmla="*/ 2275462 w 5028737"/>
              <a:gd name="connsiteY39" fmla="*/ 4679918 h 5130189"/>
              <a:gd name="connsiteX40" fmla="*/ 1921279 w 5028737"/>
              <a:gd name="connsiteY40" fmla="*/ 4741087 h 5130189"/>
              <a:gd name="connsiteX41" fmla="*/ 1608305 w 5028737"/>
              <a:gd name="connsiteY41" fmla="*/ 4572035 h 5130189"/>
              <a:gd name="connsiteX42" fmla="*/ 1451262 w 5028737"/>
              <a:gd name="connsiteY42" fmla="*/ 4776678 h 5130189"/>
              <a:gd name="connsiteX43" fmla="*/ 1305356 w 5028737"/>
              <a:gd name="connsiteY43" fmla="*/ 4431900 h 5130189"/>
              <a:gd name="connsiteX44" fmla="*/ 1261919 w 5028737"/>
              <a:gd name="connsiteY44" fmla="*/ 4504192 h 5130189"/>
              <a:gd name="connsiteX45" fmla="*/ 788560 w 5028737"/>
              <a:gd name="connsiteY45" fmla="*/ 4469715 h 5130189"/>
              <a:gd name="connsiteX46" fmla="*/ 811950 w 5028737"/>
              <a:gd name="connsiteY46" fmla="*/ 4153853 h 5130189"/>
              <a:gd name="connsiteX47" fmla="*/ 628175 w 5028737"/>
              <a:gd name="connsiteY47" fmla="*/ 4314008 h 5130189"/>
              <a:gd name="connsiteX48" fmla="*/ 572485 w 5028737"/>
              <a:gd name="connsiteY48" fmla="*/ 4318457 h 5130189"/>
              <a:gd name="connsiteX49" fmla="*/ 429921 w 5028737"/>
              <a:gd name="connsiteY49" fmla="*/ 3956996 h 5130189"/>
              <a:gd name="connsiteX50" fmla="*/ 622606 w 5028737"/>
              <a:gd name="connsiteY50" fmla="*/ 3567731 h 5130189"/>
              <a:gd name="connsiteX51" fmla="*/ 561348 w 5028737"/>
              <a:gd name="connsiteY51" fmla="*/ 3416473 h 5130189"/>
              <a:gd name="connsiteX52" fmla="*/ 330795 w 5028737"/>
              <a:gd name="connsiteY52" fmla="*/ 3140651 h 5130189"/>
              <a:gd name="connsiteX53" fmla="*/ 320770 w 5028737"/>
              <a:gd name="connsiteY53" fmla="*/ 2785864 h 5130189"/>
              <a:gd name="connsiteX54" fmla="*/ 64600 w 5028737"/>
              <a:gd name="connsiteY54" fmla="*/ 2752499 h 5130189"/>
              <a:gd name="connsiteX55" fmla="*/ 290697 w 5028737"/>
              <a:gd name="connsiteY55" fmla="*/ 2454432 h 5130189"/>
              <a:gd name="connsiteX56" fmla="*/ 206051 w 5028737"/>
              <a:gd name="connsiteY56" fmla="*/ 2452207 h 5130189"/>
              <a:gd name="connsiteX57" fmla="*/ 0 w 5028737"/>
              <a:gd name="connsiteY57" fmla="*/ 2025128 h 5130189"/>
              <a:gd name="connsiteX58" fmla="*/ 285129 w 5028737"/>
              <a:gd name="connsiteY58" fmla="*/ 1887217 h 5130189"/>
              <a:gd name="connsiteX59" fmla="*/ 53462 w 5028737"/>
              <a:gd name="connsiteY59" fmla="*/ 1808252 h 5130189"/>
              <a:gd name="connsiteX60" fmla="*/ 22276 w 5028737"/>
              <a:gd name="connsiteY60" fmla="*/ 1762653 h 5130189"/>
              <a:gd name="connsiteX61" fmla="*/ 265081 w 5028737"/>
              <a:gd name="connsiteY61" fmla="*/ 1457913 h 5130189"/>
              <a:gd name="connsiteX62" fmla="*/ 698344 w 5028737"/>
              <a:gd name="connsiteY62" fmla="*/ 1428997 h 5130189"/>
              <a:gd name="connsiteX63" fmla="*/ 798584 w 5028737"/>
              <a:gd name="connsiteY63" fmla="*/ 1299982 h 5130189"/>
              <a:gd name="connsiteX64" fmla="*/ 923328 w 5028737"/>
              <a:gd name="connsiteY64" fmla="*/ 962990 h 5130189"/>
              <a:gd name="connsiteX65" fmla="*/ 1226277 w 5028737"/>
              <a:gd name="connsiteY65" fmla="*/ 777256 h 5130189"/>
              <a:gd name="connsiteX66" fmla="*/ 1127150 w 5028737"/>
              <a:gd name="connsiteY66" fmla="*/ 539247 h 5130189"/>
              <a:gd name="connsiteX67" fmla="*/ 1498041 w 5028737"/>
              <a:gd name="connsiteY67" fmla="*/ 585959 h 5130189"/>
              <a:gd name="connsiteX68" fmla="*/ 1456830 w 5028737"/>
              <a:gd name="connsiteY68" fmla="*/ 511443 h 5130189"/>
              <a:gd name="connsiteX69" fmla="*/ 1724138 w 5028737"/>
              <a:gd name="connsiteY69" fmla="*/ 119953 h 5130189"/>
              <a:gd name="connsiteX70" fmla="*/ 1985878 w 5028737"/>
              <a:gd name="connsiteY70" fmla="*/ 297903 h 5130189"/>
              <a:gd name="connsiteX71" fmla="*/ 1939099 w 5028737"/>
              <a:gd name="connsiteY71" fmla="*/ 58782 h 5130189"/>
              <a:gd name="connsiteX72" fmla="*/ 1963603 w 5028737"/>
              <a:gd name="connsiteY72" fmla="*/ 8734 h 5130189"/>
              <a:gd name="connsiteX73" fmla="*/ 2047310 w 5028737"/>
              <a:gd name="connsiteY73" fmla="*/ 723 h 5130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028737" h="5130189">
                <a:moveTo>
                  <a:pt x="2047310" y="723"/>
                </a:moveTo>
                <a:cubicBezTo>
                  <a:pt x="2142852" y="-3291"/>
                  <a:pt x="2266274" y="8178"/>
                  <a:pt x="2348972" y="66568"/>
                </a:cubicBezTo>
                <a:cubicBezTo>
                  <a:pt x="2543883" y="205591"/>
                  <a:pt x="2538315" y="293454"/>
                  <a:pt x="2590663" y="428029"/>
                </a:cubicBezTo>
                <a:cubicBezTo>
                  <a:pt x="2625191" y="513667"/>
                  <a:pt x="2694245" y="502545"/>
                  <a:pt x="2753275" y="450272"/>
                </a:cubicBezTo>
                <a:cubicBezTo>
                  <a:pt x="2850175" y="363522"/>
                  <a:pt x="2977146" y="273435"/>
                  <a:pt x="3107459" y="389102"/>
                </a:cubicBezTo>
                <a:cubicBezTo>
                  <a:pt x="3224407" y="492535"/>
                  <a:pt x="3331330" y="544808"/>
                  <a:pt x="3420433" y="558154"/>
                </a:cubicBezTo>
                <a:lnTo>
                  <a:pt x="3577475" y="353512"/>
                </a:lnTo>
                <a:lnTo>
                  <a:pt x="3723382" y="698290"/>
                </a:lnTo>
                <a:lnTo>
                  <a:pt x="3766819" y="625997"/>
                </a:lnTo>
                <a:lnTo>
                  <a:pt x="4240178" y="660476"/>
                </a:lnTo>
                <a:lnTo>
                  <a:pt x="4216788" y="976336"/>
                </a:lnTo>
                <a:cubicBezTo>
                  <a:pt x="4310345" y="935185"/>
                  <a:pt x="4373832" y="862894"/>
                  <a:pt x="4400563" y="816181"/>
                </a:cubicBezTo>
                <a:cubicBezTo>
                  <a:pt x="4412814" y="795050"/>
                  <a:pt x="4441772" y="792825"/>
                  <a:pt x="4456252" y="811733"/>
                </a:cubicBezTo>
                <a:cubicBezTo>
                  <a:pt x="4514169" y="884025"/>
                  <a:pt x="4611067" y="1039731"/>
                  <a:pt x="4598817" y="1173193"/>
                </a:cubicBezTo>
                <a:cubicBezTo>
                  <a:pt x="4575427" y="1411202"/>
                  <a:pt x="4496348" y="1450128"/>
                  <a:pt x="4406131" y="1562459"/>
                </a:cubicBezTo>
                <a:cubicBezTo>
                  <a:pt x="4348215" y="1634750"/>
                  <a:pt x="4392765" y="1689248"/>
                  <a:pt x="4467390" y="1713716"/>
                </a:cubicBezTo>
                <a:cubicBezTo>
                  <a:pt x="4591019" y="1753755"/>
                  <a:pt x="4732471" y="1818261"/>
                  <a:pt x="4697943" y="1989538"/>
                </a:cubicBezTo>
                <a:cubicBezTo>
                  <a:pt x="4666757" y="2141907"/>
                  <a:pt x="4674553" y="2259799"/>
                  <a:pt x="4707967" y="2344326"/>
                </a:cubicBezTo>
                <a:lnTo>
                  <a:pt x="4964137" y="2377692"/>
                </a:lnTo>
                <a:lnTo>
                  <a:pt x="4738039" y="2675757"/>
                </a:lnTo>
                <a:lnTo>
                  <a:pt x="4822687" y="2677982"/>
                </a:lnTo>
                <a:lnTo>
                  <a:pt x="5028737" y="3105061"/>
                </a:lnTo>
                <a:lnTo>
                  <a:pt x="4743609" y="3242972"/>
                </a:lnTo>
                <a:cubicBezTo>
                  <a:pt x="4827141" y="3303031"/>
                  <a:pt x="4921814" y="3321938"/>
                  <a:pt x="4975275" y="3321938"/>
                </a:cubicBezTo>
                <a:cubicBezTo>
                  <a:pt x="4999779" y="3321938"/>
                  <a:pt x="5015372" y="3345294"/>
                  <a:pt x="5006461" y="3367538"/>
                </a:cubicBezTo>
                <a:cubicBezTo>
                  <a:pt x="4971933" y="3455400"/>
                  <a:pt x="4886173" y="3616667"/>
                  <a:pt x="4763657" y="3672276"/>
                </a:cubicBezTo>
                <a:cubicBezTo>
                  <a:pt x="4546468" y="3772373"/>
                  <a:pt x="4472958" y="3722325"/>
                  <a:pt x="4330394" y="3701194"/>
                </a:cubicBezTo>
                <a:cubicBezTo>
                  <a:pt x="4239063" y="3686735"/>
                  <a:pt x="4214560" y="3753466"/>
                  <a:pt x="4230153" y="3830207"/>
                </a:cubicBezTo>
                <a:cubicBezTo>
                  <a:pt x="4255771" y="3956996"/>
                  <a:pt x="4271364" y="4111590"/>
                  <a:pt x="4105409" y="4167199"/>
                </a:cubicBezTo>
                <a:cubicBezTo>
                  <a:pt x="3957277" y="4216135"/>
                  <a:pt x="3859263" y="4282867"/>
                  <a:pt x="3802460" y="4352935"/>
                </a:cubicBezTo>
                <a:lnTo>
                  <a:pt x="3901587" y="4590942"/>
                </a:lnTo>
                <a:lnTo>
                  <a:pt x="3530697" y="4544231"/>
                </a:lnTo>
                <a:lnTo>
                  <a:pt x="3571907" y="4618748"/>
                </a:lnTo>
                <a:lnTo>
                  <a:pt x="3304599" y="5010237"/>
                </a:lnTo>
                <a:lnTo>
                  <a:pt x="3042859" y="4832287"/>
                </a:lnTo>
                <a:cubicBezTo>
                  <a:pt x="3031721" y="4933496"/>
                  <a:pt x="3061794" y="5024695"/>
                  <a:pt x="3089638" y="5071407"/>
                </a:cubicBezTo>
                <a:cubicBezTo>
                  <a:pt x="3100776" y="5091426"/>
                  <a:pt x="3088525" y="5118118"/>
                  <a:pt x="3065135" y="5121456"/>
                </a:cubicBezTo>
                <a:cubicBezTo>
                  <a:pt x="2972691" y="5135914"/>
                  <a:pt x="2790031" y="5141474"/>
                  <a:pt x="2679765" y="5063622"/>
                </a:cubicBezTo>
                <a:cubicBezTo>
                  <a:pt x="2484853" y="4924598"/>
                  <a:pt x="2490422" y="4836736"/>
                  <a:pt x="2438075" y="4702162"/>
                </a:cubicBezTo>
                <a:cubicBezTo>
                  <a:pt x="2403547" y="4616522"/>
                  <a:pt x="2334492" y="4627645"/>
                  <a:pt x="2275462" y="4679918"/>
                </a:cubicBezTo>
                <a:cubicBezTo>
                  <a:pt x="2178562" y="4766668"/>
                  <a:pt x="2051591" y="4856755"/>
                  <a:pt x="1921279" y="4741087"/>
                </a:cubicBezTo>
                <a:cubicBezTo>
                  <a:pt x="1804331" y="4637655"/>
                  <a:pt x="1697408" y="4585382"/>
                  <a:pt x="1608305" y="4572035"/>
                </a:cubicBezTo>
                <a:lnTo>
                  <a:pt x="1451262" y="4776678"/>
                </a:lnTo>
                <a:lnTo>
                  <a:pt x="1305356" y="4431900"/>
                </a:lnTo>
                <a:lnTo>
                  <a:pt x="1261919" y="4504192"/>
                </a:lnTo>
                <a:lnTo>
                  <a:pt x="788560" y="4469715"/>
                </a:lnTo>
                <a:lnTo>
                  <a:pt x="811950" y="4153853"/>
                </a:lnTo>
                <a:cubicBezTo>
                  <a:pt x="718392" y="4195004"/>
                  <a:pt x="654905" y="4267296"/>
                  <a:pt x="628175" y="4314008"/>
                </a:cubicBezTo>
                <a:cubicBezTo>
                  <a:pt x="615922" y="4335140"/>
                  <a:pt x="586965" y="4337364"/>
                  <a:pt x="572485" y="4318457"/>
                </a:cubicBezTo>
                <a:cubicBezTo>
                  <a:pt x="514569" y="4246165"/>
                  <a:pt x="417670" y="4090458"/>
                  <a:pt x="429921" y="3956996"/>
                </a:cubicBezTo>
                <a:cubicBezTo>
                  <a:pt x="453311" y="3718988"/>
                  <a:pt x="532389" y="3680062"/>
                  <a:pt x="622606" y="3567731"/>
                </a:cubicBezTo>
                <a:cubicBezTo>
                  <a:pt x="680523" y="3495439"/>
                  <a:pt x="635972" y="3440941"/>
                  <a:pt x="561348" y="3416473"/>
                </a:cubicBezTo>
                <a:cubicBezTo>
                  <a:pt x="437717" y="3376434"/>
                  <a:pt x="296267" y="3311928"/>
                  <a:pt x="330795" y="3140651"/>
                </a:cubicBezTo>
                <a:cubicBezTo>
                  <a:pt x="361981" y="2988282"/>
                  <a:pt x="354184" y="2870390"/>
                  <a:pt x="320770" y="2785864"/>
                </a:cubicBezTo>
                <a:lnTo>
                  <a:pt x="64600" y="2752499"/>
                </a:lnTo>
                <a:lnTo>
                  <a:pt x="290697" y="2454432"/>
                </a:lnTo>
                <a:lnTo>
                  <a:pt x="206051" y="2452207"/>
                </a:lnTo>
                <a:lnTo>
                  <a:pt x="0" y="2025128"/>
                </a:lnTo>
                <a:lnTo>
                  <a:pt x="285129" y="1887217"/>
                </a:lnTo>
                <a:cubicBezTo>
                  <a:pt x="201595" y="1827160"/>
                  <a:pt x="106924" y="1808252"/>
                  <a:pt x="53462" y="1808252"/>
                </a:cubicBezTo>
                <a:cubicBezTo>
                  <a:pt x="30073" y="1809364"/>
                  <a:pt x="13366" y="1784895"/>
                  <a:pt x="22276" y="1762653"/>
                </a:cubicBezTo>
                <a:cubicBezTo>
                  <a:pt x="56803" y="1674789"/>
                  <a:pt x="142565" y="1513523"/>
                  <a:pt x="265081" y="1457913"/>
                </a:cubicBezTo>
                <a:cubicBezTo>
                  <a:pt x="482268" y="1357816"/>
                  <a:pt x="555779" y="1407864"/>
                  <a:pt x="698344" y="1428997"/>
                </a:cubicBezTo>
                <a:cubicBezTo>
                  <a:pt x="789674" y="1443455"/>
                  <a:pt x="814177" y="1376723"/>
                  <a:pt x="798584" y="1299982"/>
                </a:cubicBezTo>
                <a:cubicBezTo>
                  <a:pt x="772967" y="1173193"/>
                  <a:pt x="757374" y="1018600"/>
                  <a:pt x="923328" y="962990"/>
                </a:cubicBezTo>
                <a:cubicBezTo>
                  <a:pt x="1071461" y="914054"/>
                  <a:pt x="1169474" y="847323"/>
                  <a:pt x="1226277" y="777256"/>
                </a:cubicBezTo>
                <a:lnTo>
                  <a:pt x="1127150" y="539247"/>
                </a:lnTo>
                <a:lnTo>
                  <a:pt x="1498041" y="585959"/>
                </a:lnTo>
                <a:lnTo>
                  <a:pt x="1456830" y="511443"/>
                </a:lnTo>
                <a:lnTo>
                  <a:pt x="1724138" y="119953"/>
                </a:lnTo>
                <a:lnTo>
                  <a:pt x="1985878" y="297903"/>
                </a:lnTo>
                <a:cubicBezTo>
                  <a:pt x="1997016" y="196694"/>
                  <a:pt x="1966943" y="105494"/>
                  <a:pt x="1939099" y="58782"/>
                </a:cubicBezTo>
                <a:cubicBezTo>
                  <a:pt x="1927962" y="38763"/>
                  <a:pt x="1940213" y="12071"/>
                  <a:pt x="1963603" y="8734"/>
                </a:cubicBezTo>
                <a:cubicBezTo>
                  <a:pt x="1986714" y="5119"/>
                  <a:pt x="2015463" y="2061"/>
                  <a:pt x="2047310" y="723"/>
                </a:cubicBezTo>
                <a:close/>
              </a:path>
            </a:pathLst>
          </a:custGeom>
        </p:spPr>
        <p:txBody>
          <a:bodyPr wrap="square">
            <a:noAutofit/>
          </a:bodyPr>
          <a:lstStyle>
            <a:lvl1pPr marL="0" indent="0">
              <a:buNone/>
              <a:defRPr sz="1400"/>
            </a:lvl1pPr>
          </a:lstStyle>
          <a:p>
            <a:endParaRPr lang="nb-NO" dirty="0"/>
          </a:p>
        </p:txBody>
      </p:sp>
      <p:sp>
        <p:nvSpPr>
          <p:cNvPr id="7" name="Picture Placeholder 6">
            <a:extLst>
              <a:ext uri="{FF2B5EF4-FFF2-40B4-BE49-F238E27FC236}">
                <a16:creationId xmlns:a16="http://schemas.microsoft.com/office/drawing/2014/main" id="{DB5FFD15-486B-2430-AF4A-4CDEBDA2DDFC}"/>
              </a:ext>
            </a:extLst>
          </p:cNvPr>
          <p:cNvSpPr>
            <a:spLocks noGrp="1"/>
          </p:cNvSpPr>
          <p:nvPr>
            <p:ph type="pic" sz="quarter" idx="13"/>
          </p:nvPr>
        </p:nvSpPr>
        <p:spPr>
          <a:xfrm>
            <a:off x="3265200" y="3430800"/>
            <a:ext cx="3326400" cy="3056400"/>
          </a:xfrm>
          <a:blipFill>
            <a:blip r:embed="rId4">
              <a:extLst>
                <a:ext uri="{96DAC541-7B7A-43D3-8B79-37D633B846F1}">
                  <asvg:svgBlip xmlns:asvg="http://schemas.microsoft.com/office/drawing/2016/SVG/main" r:embed="rId5"/>
                </a:ext>
              </a:extLst>
            </a:blip>
            <a:stretch>
              <a:fillRect l="-131" r="131"/>
            </a:stretch>
          </a:blipFill>
        </p:spPr>
        <p:txBody>
          <a:bodyPr>
            <a:normAutofit/>
          </a:bodyPr>
          <a:lstStyle>
            <a:lvl1pPr>
              <a:defRPr sz="100"/>
            </a:lvl1pPr>
          </a:lstStyle>
          <a:p>
            <a:endParaRPr lang="en-NO" dirty="0"/>
          </a:p>
        </p:txBody>
      </p:sp>
    </p:spTree>
    <p:extLst>
      <p:ext uri="{BB962C8B-B14F-4D97-AF65-F5344CB8AC3E}">
        <p14:creationId xmlns:p14="http://schemas.microsoft.com/office/powerpoint/2010/main" val="17045710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Kapitteldeler">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FFF7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 name="Grafikk 2">
            <a:extLst>
              <a:ext uri="{FF2B5EF4-FFF2-40B4-BE49-F238E27FC236}">
                <a16:creationId xmlns:a16="http://schemas.microsoft.com/office/drawing/2014/main" id="{EDFA4554-0190-7246-04A0-D1F1B687B0A7}"/>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
        <p:nvSpPr>
          <p:cNvPr id="7" name="Friform 6">
            <a:extLst>
              <a:ext uri="{FF2B5EF4-FFF2-40B4-BE49-F238E27FC236}">
                <a16:creationId xmlns:a16="http://schemas.microsoft.com/office/drawing/2014/main" id="{E6B93FF8-03FA-F3BE-1DD0-87F82D50FF87}"/>
              </a:ext>
            </a:extLst>
          </p:cNvPr>
          <p:cNvSpPr>
            <a:spLocks noGrp="1"/>
          </p:cNvSpPr>
          <p:nvPr>
            <p:ph type="pic" sz="quarter" idx="11"/>
          </p:nvPr>
        </p:nvSpPr>
        <p:spPr>
          <a:xfrm>
            <a:off x="5075853" y="1"/>
            <a:ext cx="7116147" cy="6029717"/>
          </a:xfrm>
          <a:custGeom>
            <a:avLst/>
            <a:gdLst>
              <a:gd name="connsiteX0" fmla="*/ 319021 w 7116147"/>
              <a:gd name="connsiteY0" fmla="*/ 0 h 6029717"/>
              <a:gd name="connsiteX1" fmla="*/ 7116147 w 7116147"/>
              <a:gd name="connsiteY1" fmla="*/ 0 h 6029717"/>
              <a:gd name="connsiteX2" fmla="*/ 7116147 w 7116147"/>
              <a:gd name="connsiteY2" fmla="*/ 3656271 h 6029717"/>
              <a:gd name="connsiteX3" fmla="*/ 7113429 w 7116147"/>
              <a:gd name="connsiteY3" fmla="*/ 3656812 h 6029717"/>
              <a:gd name="connsiteX4" fmla="*/ 7040439 w 7116147"/>
              <a:gd name="connsiteY4" fmla="*/ 3866097 h 6029717"/>
              <a:gd name="connsiteX5" fmla="*/ 6832821 w 7116147"/>
              <a:gd name="connsiteY5" fmla="*/ 4426969 h 6029717"/>
              <a:gd name="connsiteX6" fmla="*/ 6328609 w 7116147"/>
              <a:gd name="connsiteY6" fmla="*/ 4736098 h 6029717"/>
              <a:gd name="connsiteX7" fmla="*/ 6493591 w 7116147"/>
              <a:gd name="connsiteY7" fmla="*/ 5132224 h 6029717"/>
              <a:gd name="connsiteX8" fmla="*/ 5876302 w 7116147"/>
              <a:gd name="connsiteY8" fmla="*/ 5054480 h 6029717"/>
              <a:gd name="connsiteX9" fmla="*/ 5944889 w 7116147"/>
              <a:gd name="connsiteY9" fmla="*/ 5178502 h 6029717"/>
              <a:gd name="connsiteX10" fmla="*/ 5499997 w 7116147"/>
              <a:gd name="connsiteY10" fmla="*/ 5830076 h 6029717"/>
              <a:gd name="connsiteX11" fmla="*/ 5064371 w 7116147"/>
              <a:gd name="connsiteY11" fmla="*/ 5533905 h 6029717"/>
              <a:gd name="connsiteX12" fmla="*/ 5142227 w 7116147"/>
              <a:gd name="connsiteY12" fmla="*/ 5931883 h 6029717"/>
              <a:gd name="connsiteX13" fmla="*/ 5101445 w 7116147"/>
              <a:gd name="connsiteY13" fmla="*/ 6015182 h 6029717"/>
              <a:gd name="connsiteX14" fmla="*/ 4460057 w 7116147"/>
              <a:gd name="connsiteY14" fmla="*/ 5918926 h 6029717"/>
              <a:gd name="connsiteX15" fmla="*/ 4057801 w 7116147"/>
              <a:gd name="connsiteY15" fmla="*/ 5317332 h 6029717"/>
              <a:gd name="connsiteX16" fmla="*/ 3787157 w 7116147"/>
              <a:gd name="connsiteY16" fmla="*/ 5280310 h 6029717"/>
              <a:gd name="connsiteX17" fmla="*/ 3197673 w 7116147"/>
              <a:gd name="connsiteY17" fmla="*/ 5382117 h 6029717"/>
              <a:gd name="connsiteX18" fmla="*/ 2676776 w 7116147"/>
              <a:gd name="connsiteY18" fmla="*/ 5100756 h 6029717"/>
              <a:gd name="connsiteX19" fmla="*/ 2415402 w 7116147"/>
              <a:gd name="connsiteY19" fmla="*/ 5441353 h 6029717"/>
              <a:gd name="connsiteX20" fmla="*/ 2172564 w 7116147"/>
              <a:gd name="connsiteY20" fmla="*/ 4867523 h 6029717"/>
              <a:gd name="connsiteX21" fmla="*/ 2100270 w 7116147"/>
              <a:gd name="connsiteY21" fmla="*/ 4987842 h 6029717"/>
              <a:gd name="connsiteX22" fmla="*/ 1312437 w 7116147"/>
              <a:gd name="connsiteY22" fmla="*/ 4930460 h 6029717"/>
              <a:gd name="connsiteX23" fmla="*/ 1351366 w 7116147"/>
              <a:gd name="connsiteY23" fmla="*/ 4404756 h 6029717"/>
              <a:gd name="connsiteX24" fmla="*/ 1045501 w 7116147"/>
              <a:gd name="connsiteY24" fmla="*/ 4671310 h 6029717"/>
              <a:gd name="connsiteX25" fmla="*/ 952813 w 7116147"/>
              <a:gd name="connsiteY25" fmla="*/ 4678714 h 6029717"/>
              <a:gd name="connsiteX26" fmla="*/ 715538 w 7116147"/>
              <a:gd name="connsiteY26" fmla="*/ 4077118 h 6029717"/>
              <a:gd name="connsiteX27" fmla="*/ 1036232 w 7116147"/>
              <a:gd name="connsiteY27" fmla="*/ 3429246 h 6029717"/>
              <a:gd name="connsiteX28" fmla="*/ 934278 w 7116147"/>
              <a:gd name="connsiteY28" fmla="*/ 3177501 h 6029717"/>
              <a:gd name="connsiteX29" fmla="*/ 550558 w 7116147"/>
              <a:gd name="connsiteY29" fmla="*/ 2718437 h 6029717"/>
              <a:gd name="connsiteX30" fmla="*/ 533873 w 7116147"/>
              <a:gd name="connsiteY30" fmla="*/ 2127949 h 6029717"/>
              <a:gd name="connsiteX31" fmla="*/ 107517 w 7116147"/>
              <a:gd name="connsiteY31" fmla="*/ 2072418 h 6029717"/>
              <a:gd name="connsiteX32" fmla="*/ 483821 w 7116147"/>
              <a:gd name="connsiteY32" fmla="*/ 1576331 h 6029717"/>
              <a:gd name="connsiteX33" fmla="*/ 342940 w 7116147"/>
              <a:gd name="connsiteY33" fmla="*/ 1572628 h 6029717"/>
              <a:gd name="connsiteX34" fmla="*/ 0 w 7116147"/>
              <a:gd name="connsiteY34" fmla="*/ 861821 h 6029717"/>
              <a:gd name="connsiteX35" fmla="*/ 474554 w 7116147"/>
              <a:gd name="connsiteY35" fmla="*/ 632289 h 6029717"/>
              <a:gd name="connsiteX36" fmla="*/ 88980 w 7116147"/>
              <a:gd name="connsiteY36" fmla="*/ 500864 h 6029717"/>
              <a:gd name="connsiteX37" fmla="*/ 37075 w 7116147"/>
              <a:gd name="connsiteY37" fmla="*/ 424972 h 6029717"/>
              <a:gd name="connsiteX38" fmla="*/ 300101 w 7116147"/>
              <a:gd name="connsiteY38" fmla="*/ 15510 h 6029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116147" h="6029717">
                <a:moveTo>
                  <a:pt x="319021" y="0"/>
                </a:moveTo>
                <a:lnTo>
                  <a:pt x="7116147" y="0"/>
                </a:lnTo>
                <a:lnTo>
                  <a:pt x="7116147" y="3656271"/>
                </a:lnTo>
                <a:lnTo>
                  <a:pt x="7113429" y="3656812"/>
                </a:lnTo>
                <a:cubicBezTo>
                  <a:pt x="7039048" y="3683883"/>
                  <a:pt x="7020975" y="3770304"/>
                  <a:pt x="7040439" y="3866097"/>
                </a:cubicBezTo>
                <a:cubicBezTo>
                  <a:pt x="7083076" y="4077118"/>
                  <a:pt x="7109028" y="4334416"/>
                  <a:pt x="6832821" y="4426969"/>
                </a:cubicBezTo>
                <a:cubicBezTo>
                  <a:pt x="6586279" y="4508415"/>
                  <a:pt x="6423149" y="4619480"/>
                  <a:pt x="6328609" y="4736098"/>
                </a:cubicBezTo>
                <a:lnTo>
                  <a:pt x="6493591" y="5132224"/>
                </a:lnTo>
                <a:lnTo>
                  <a:pt x="5876302" y="5054480"/>
                </a:lnTo>
                <a:lnTo>
                  <a:pt x="5944889" y="5178502"/>
                </a:lnTo>
                <a:lnTo>
                  <a:pt x="5499997" y="5830076"/>
                </a:lnTo>
                <a:lnTo>
                  <a:pt x="5064371" y="5533905"/>
                </a:lnTo>
                <a:cubicBezTo>
                  <a:pt x="5045833" y="5702352"/>
                  <a:pt x="5095885" y="5854139"/>
                  <a:pt x="5142227" y="5931883"/>
                </a:cubicBezTo>
                <a:cubicBezTo>
                  <a:pt x="5160765" y="5965202"/>
                  <a:pt x="5140375" y="6009627"/>
                  <a:pt x="5101445" y="6015182"/>
                </a:cubicBezTo>
                <a:cubicBezTo>
                  <a:pt x="4947587" y="6039245"/>
                  <a:pt x="4643577" y="6048499"/>
                  <a:pt x="4460057" y="5918926"/>
                </a:cubicBezTo>
                <a:cubicBezTo>
                  <a:pt x="4135655" y="5687543"/>
                  <a:pt x="4144924" y="5541310"/>
                  <a:pt x="4057801" y="5317332"/>
                </a:cubicBezTo>
                <a:cubicBezTo>
                  <a:pt x="4000334" y="5174798"/>
                  <a:pt x="3885403" y="5193310"/>
                  <a:pt x="3787157" y="5280310"/>
                </a:cubicBezTo>
                <a:cubicBezTo>
                  <a:pt x="3625881" y="5424692"/>
                  <a:pt x="3414557" y="5574628"/>
                  <a:pt x="3197673" y="5382117"/>
                </a:cubicBezTo>
                <a:cubicBezTo>
                  <a:pt x="3003031" y="5209970"/>
                  <a:pt x="2825075" y="5122970"/>
                  <a:pt x="2676776" y="5100756"/>
                </a:cubicBezTo>
                <a:lnTo>
                  <a:pt x="2415402" y="5441353"/>
                </a:lnTo>
                <a:lnTo>
                  <a:pt x="2172564" y="4867523"/>
                </a:lnTo>
                <a:lnTo>
                  <a:pt x="2100270" y="4987842"/>
                </a:lnTo>
                <a:lnTo>
                  <a:pt x="1312437" y="4930460"/>
                </a:lnTo>
                <a:lnTo>
                  <a:pt x="1351366" y="4404756"/>
                </a:lnTo>
                <a:cubicBezTo>
                  <a:pt x="1195653" y="4473246"/>
                  <a:pt x="1089989" y="4593565"/>
                  <a:pt x="1045501" y="4671310"/>
                </a:cubicBezTo>
                <a:cubicBezTo>
                  <a:pt x="1025108" y="4706481"/>
                  <a:pt x="976913" y="4710182"/>
                  <a:pt x="952813" y="4678714"/>
                </a:cubicBezTo>
                <a:cubicBezTo>
                  <a:pt x="856421" y="4558395"/>
                  <a:pt x="695148" y="4299245"/>
                  <a:pt x="715538" y="4077118"/>
                </a:cubicBezTo>
                <a:cubicBezTo>
                  <a:pt x="754467" y="3680990"/>
                  <a:pt x="886080" y="3616204"/>
                  <a:pt x="1036232" y="3429246"/>
                </a:cubicBezTo>
                <a:cubicBezTo>
                  <a:pt x="1132626" y="3308927"/>
                  <a:pt x="1058478" y="3218224"/>
                  <a:pt x="934278" y="3177501"/>
                </a:cubicBezTo>
                <a:cubicBezTo>
                  <a:pt x="728513" y="3110862"/>
                  <a:pt x="493091" y="3003502"/>
                  <a:pt x="550558" y="2718437"/>
                </a:cubicBezTo>
                <a:cubicBezTo>
                  <a:pt x="602462" y="2464843"/>
                  <a:pt x="589485" y="2268630"/>
                  <a:pt x="533873" y="2127949"/>
                </a:cubicBezTo>
                <a:lnTo>
                  <a:pt x="107517" y="2072418"/>
                </a:lnTo>
                <a:lnTo>
                  <a:pt x="483821" y="1576331"/>
                </a:lnTo>
                <a:lnTo>
                  <a:pt x="342940" y="1572628"/>
                </a:lnTo>
                <a:lnTo>
                  <a:pt x="0" y="861821"/>
                </a:lnTo>
                <a:lnTo>
                  <a:pt x="474554" y="632289"/>
                </a:lnTo>
                <a:cubicBezTo>
                  <a:pt x="335524" y="532334"/>
                  <a:pt x="177959" y="500864"/>
                  <a:pt x="88980" y="500864"/>
                </a:cubicBezTo>
                <a:cubicBezTo>
                  <a:pt x="50052" y="502715"/>
                  <a:pt x="22246" y="461990"/>
                  <a:pt x="37075" y="424972"/>
                </a:cubicBezTo>
                <a:cubicBezTo>
                  <a:pt x="80174" y="315295"/>
                  <a:pt x="171239" y="136899"/>
                  <a:pt x="300101" y="15510"/>
                </a:cubicBezTo>
                <a:close/>
              </a:path>
            </a:pathLst>
          </a:custGeom>
        </p:spPr>
        <p:txBody>
          <a:bodyPr wrap="square">
            <a:noAutofit/>
          </a:bodyPr>
          <a:lstStyle>
            <a:lvl1pPr marL="0" indent="0">
              <a:buNone/>
              <a:defRPr sz="1400"/>
            </a:lvl1pPr>
          </a:lstStyle>
          <a:p>
            <a:endParaRPr lang="nb-NO" dirty="0"/>
          </a:p>
        </p:txBody>
      </p:sp>
      <p:sp>
        <p:nvSpPr>
          <p:cNvPr id="8" name="Tittel 1">
            <a:extLst>
              <a:ext uri="{FF2B5EF4-FFF2-40B4-BE49-F238E27FC236}">
                <a16:creationId xmlns:a16="http://schemas.microsoft.com/office/drawing/2014/main" id="{7D1B0006-B29F-97C1-7D15-1512417F8246}"/>
              </a:ext>
            </a:extLst>
          </p:cNvPr>
          <p:cNvSpPr>
            <a:spLocks noGrp="1"/>
          </p:cNvSpPr>
          <p:nvPr>
            <p:ph type="title" hasCustomPrompt="1"/>
          </p:nvPr>
        </p:nvSpPr>
        <p:spPr>
          <a:xfrm>
            <a:off x="729338" y="2768732"/>
            <a:ext cx="4721893" cy="937172"/>
          </a:xfrm>
        </p:spPr>
        <p:txBody>
          <a:bodyPr anchor="t">
            <a:normAutofit/>
          </a:bodyPr>
          <a:lstStyle>
            <a:lvl1pPr>
              <a:defRPr sz="3200">
                <a:solidFill>
                  <a:schemeClr val="tx1"/>
                </a:solidFill>
              </a:defRPr>
            </a:lvl1pPr>
          </a:lstStyle>
          <a:p>
            <a:r>
              <a:rPr lang="nb-NO" dirty="0"/>
              <a:t>Klikk for å redigere tittelstil på to linjer</a:t>
            </a:r>
          </a:p>
        </p:txBody>
      </p:sp>
      <p:sp>
        <p:nvSpPr>
          <p:cNvPr id="9" name="Rektangel 8">
            <a:extLst>
              <a:ext uri="{FF2B5EF4-FFF2-40B4-BE49-F238E27FC236}">
                <a16:creationId xmlns:a16="http://schemas.microsoft.com/office/drawing/2014/main" id="{14DEED5D-F8C2-00B2-A752-A4BC0BC8178F}"/>
              </a:ext>
            </a:extLst>
          </p:cNvPr>
          <p:cNvSpPr/>
          <p:nvPr userDrawn="1"/>
        </p:nvSpPr>
        <p:spPr>
          <a:xfrm>
            <a:off x="846621" y="2640764"/>
            <a:ext cx="736939" cy="4947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Tree>
    <p:extLst>
      <p:ext uri="{BB962C8B-B14F-4D97-AF65-F5344CB8AC3E}">
        <p14:creationId xmlns:p14="http://schemas.microsoft.com/office/powerpoint/2010/main" val="600159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kst og bilde">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6851739" cy="6868886"/>
          </a:xfrm>
          <a:prstGeom prst="rect">
            <a:avLst/>
          </a:prstGeom>
          <a:solidFill>
            <a:srgbClr val="F4E8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12" name="Rektangel 11">
            <a:extLst>
              <a:ext uri="{FF2B5EF4-FFF2-40B4-BE49-F238E27FC236}">
                <a16:creationId xmlns:a16="http://schemas.microsoft.com/office/drawing/2014/main" id="{7E2F8733-7020-F7A0-2B56-91B32C38FAE2}"/>
              </a:ext>
            </a:extLst>
          </p:cNvPr>
          <p:cNvSpPr/>
          <p:nvPr userDrawn="1"/>
        </p:nvSpPr>
        <p:spPr>
          <a:xfrm>
            <a:off x="6851739" y="10886"/>
            <a:ext cx="5340263" cy="685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1AB5B1EA-4DFB-4359-242D-54E87CFE18F9}"/>
              </a:ext>
            </a:extLst>
          </p:cNvPr>
          <p:cNvSpPr>
            <a:spLocks noGrp="1"/>
          </p:cNvSpPr>
          <p:nvPr>
            <p:ph type="title"/>
          </p:nvPr>
        </p:nvSpPr>
        <p:spPr>
          <a:xfrm>
            <a:off x="729338" y="1425117"/>
            <a:ext cx="4721893" cy="1002568"/>
          </a:xfrm>
        </p:spPr>
        <p:txBody>
          <a:bodyPr anchor="t">
            <a:normAutofit/>
          </a:bodyPr>
          <a:lstStyle>
            <a:lvl1pPr>
              <a:defRPr sz="3200">
                <a:solidFill>
                  <a:schemeClr val="tx1"/>
                </a:solidFill>
              </a:defRPr>
            </a:lvl1pPr>
          </a:lstStyle>
          <a:p>
            <a:r>
              <a:rPr lang="nb-NO"/>
              <a:t>Klikk for å redigere tittelstil</a:t>
            </a:r>
            <a:endParaRPr lang="nb-NO" dirty="0"/>
          </a:p>
        </p:txBody>
      </p:sp>
      <p:sp>
        <p:nvSpPr>
          <p:cNvPr id="9" name="Rektangel 8">
            <a:extLst>
              <a:ext uri="{FF2B5EF4-FFF2-40B4-BE49-F238E27FC236}">
                <a16:creationId xmlns:a16="http://schemas.microsoft.com/office/drawing/2014/main" id="{150A0E18-A805-CCCE-54F5-4FD39F8ED9A2}"/>
              </a:ext>
            </a:extLst>
          </p:cNvPr>
          <p:cNvSpPr/>
          <p:nvPr userDrawn="1"/>
        </p:nvSpPr>
        <p:spPr>
          <a:xfrm>
            <a:off x="846621" y="1297149"/>
            <a:ext cx="736939" cy="4947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7" name="Plassholder for bilde 16">
            <a:extLst>
              <a:ext uri="{FF2B5EF4-FFF2-40B4-BE49-F238E27FC236}">
                <a16:creationId xmlns:a16="http://schemas.microsoft.com/office/drawing/2014/main" id="{EE8481FA-BF8D-E490-BCDA-FF42F9412714}"/>
              </a:ext>
            </a:extLst>
          </p:cNvPr>
          <p:cNvSpPr>
            <a:spLocks noGrp="1"/>
          </p:cNvSpPr>
          <p:nvPr>
            <p:ph type="pic" sz="quarter" idx="10"/>
          </p:nvPr>
        </p:nvSpPr>
        <p:spPr>
          <a:xfrm>
            <a:off x="5943600" y="351692"/>
            <a:ext cx="4876800" cy="6212621"/>
          </a:xfrm>
        </p:spPr>
        <p:txBody>
          <a:bodyPr>
            <a:normAutofit/>
          </a:bodyPr>
          <a:lstStyle>
            <a:lvl1pPr marL="0" indent="0">
              <a:buNone/>
              <a:defRPr sz="1400">
                <a:solidFill>
                  <a:schemeClr val="accent1"/>
                </a:solidFill>
              </a:defRPr>
            </a:lvl1pPr>
          </a:lstStyle>
          <a:p>
            <a:r>
              <a:rPr lang="nb-NO"/>
              <a:t>Klikk på ikonet for å legge til et bilde</a:t>
            </a:r>
            <a:endParaRPr lang="nb-NO" dirty="0"/>
          </a:p>
        </p:txBody>
      </p:sp>
      <p:sp>
        <p:nvSpPr>
          <p:cNvPr id="4" name="Plassholder for innhold 2">
            <a:extLst>
              <a:ext uri="{FF2B5EF4-FFF2-40B4-BE49-F238E27FC236}">
                <a16:creationId xmlns:a16="http://schemas.microsoft.com/office/drawing/2014/main" id="{08664DE9-E184-46C1-823B-E4FE1846C86C}"/>
              </a:ext>
            </a:extLst>
          </p:cNvPr>
          <p:cNvSpPr>
            <a:spLocks noGrp="1"/>
          </p:cNvSpPr>
          <p:nvPr>
            <p:ph idx="1"/>
          </p:nvPr>
        </p:nvSpPr>
        <p:spPr>
          <a:xfrm>
            <a:off x="729338" y="2526632"/>
            <a:ext cx="4721893" cy="4037681"/>
          </a:xfrm>
        </p:spPr>
        <p:txBody>
          <a:bodyPr>
            <a:normAutofit/>
          </a:bodyPr>
          <a:lstStyle>
            <a:lvl1pPr>
              <a:defRPr sz="18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pic>
        <p:nvPicPr>
          <p:cNvPr id="6" name="Grafikk 5">
            <a:extLst>
              <a:ext uri="{FF2B5EF4-FFF2-40B4-BE49-F238E27FC236}">
                <a16:creationId xmlns:a16="http://schemas.microsoft.com/office/drawing/2014/main" id="{A3BA8B82-978E-9361-8FC2-5315F67EAA42}"/>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Tree>
    <p:extLst>
      <p:ext uri="{BB962C8B-B14F-4D97-AF65-F5344CB8AC3E}">
        <p14:creationId xmlns:p14="http://schemas.microsoft.com/office/powerpoint/2010/main" val="176896840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Avslutning">
    <p:spTree>
      <p:nvGrpSpPr>
        <p:cNvPr id="1" name=""/>
        <p:cNvGrpSpPr/>
        <p:nvPr/>
      </p:nvGrpSpPr>
      <p:grpSpPr>
        <a:xfrm>
          <a:off x="0" y="0"/>
          <a:ext cx="0" cy="0"/>
          <a:chOff x="0" y="0"/>
          <a:chExt cx="0" cy="0"/>
        </a:xfrm>
      </p:grpSpPr>
      <p:sp>
        <p:nvSpPr>
          <p:cNvPr id="2" name="Plassholder for dato 1">
            <a:extLst>
              <a:ext uri="{FF2B5EF4-FFF2-40B4-BE49-F238E27FC236}">
                <a16:creationId xmlns:a16="http://schemas.microsoft.com/office/drawing/2014/main" id="{0D9EA604-322A-94AA-2F9B-5A00C2FB6374}"/>
              </a:ext>
            </a:extLst>
          </p:cNvPr>
          <p:cNvSpPr>
            <a:spLocks noGrp="1"/>
          </p:cNvSpPr>
          <p:nvPr>
            <p:ph type="dt" sz="half" idx="10"/>
          </p:nvPr>
        </p:nvSpPr>
        <p:spPr>
          <a:xfrm>
            <a:off x="838200" y="6356350"/>
            <a:ext cx="2743200" cy="365125"/>
          </a:xfrm>
          <a:prstGeom prst="rect">
            <a:avLst/>
          </a:prstGeom>
        </p:spPr>
        <p:txBody>
          <a:bodyPr/>
          <a:lstStyle/>
          <a:p>
            <a:fld id="{80802C79-9021-47DB-A1C3-998A85F8E52E}" type="datetimeFigureOut">
              <a:rPr lang="nb-NO" smtClean="0"/>
              <a:t>07.03.2025</a:t>
            </a:fld>
            <a:endParaRPr lang="nb-NO"/>
          </a:p>
        </p:txBody>
      </p:sp>
      <p:sp>
        <p:nvSpPr>
          <p:cNvPr id="3" name="Plassholder for bunntekst 2">
            <a:extLst>
              <a:ext uri="{FF2B5EF4-FFF2-40B4-BE49-F238E27FC236}">
                <a16:creationId xmlns:a16="http://schemas.microsoft.com/office/drawing/2014/main" id="{249F9194-0218-344D-89F6-94E9C98C7719}"/>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4" name="Plassholder for lysbildenummer 3">
            <a:extLst>
              <a:ext uri="{FF2B5EF4-FFF2-40B4-BE49-F238E27FC236}">
                <a16:creationId xmlns:a16="http://schemas.microsoft.com/office/drawing/2014/main" id="{B8FF70A2-BE3F-4D0E-5679-DBB428D39EB9}"/>
              </a:ext>
            </a:extLst>
          </p:cNvPr>
          <p:cNvSpPr>
            <a:spLocks noGrp="1"/>
          </p:cNvSpPr>
          <p:nvPr>
            <p:ph type="sldNum" sz="quarter" idx="12"/>
          </p:nvPr>
        </p:nvSpPr>
        <p:spPr>
          <a:xfrm>
            <a:off x="8610600" y="6356350"/>
            <a:ext cx="2743200" cy="365125"/>
          </a:xfrm>
          <a:prstGeom prst="rect">
            <a:avLst/>
          </a:prstGeom>
        </p:spPr>
        <p:txBody>
          <a:bodyPr/>
          <a:lstStyle/>
          <a:p>
            <a:fld id="{80081A0E-F633-4D3C-A533-A41D0DA43F27}" type="slidenum">
              <a:rPr lang="nb-NO" smtClean="0"/>
              <a:t>‹#›</a:t>
            </a:fld>
            <a:endParaRPr lang="nb-NO"/>
          </a:p>
        </p:txBody>
      </p:sp>
      <p:sp>
        <p:nvSpPr>
          <p:cNvPr id="5" name="Rektangel 4">
            <a:extLst>
              <a:ext uri="{FF2B5EF4-FFF2-40B4-BE49-F238E27FC236}">
                <a16:creationId xmlns:a16="http://schemas.microsoft.com/office/drawing/2014/main" id="{B8B93834-CCE8-6C26-3399-78B00E8795C3}"/>
              </a:ext>
            </a:extLst>
          </p:cNvPr>
          <p:cNvSpPr/>
          <p:nvPr userDrawn="1"/>
        </p:nvSpPr>
        <p:spPr>
          <a:xfrm>
            <a:off x="1" y="-10886"/>
            <a:ext cx="12192000" cy="6868886"/>
          </a:xfrm>
          <a:prstGeom prst="rect">
            <a:avLst/>
          </a:prstGeom>
          <a:solidFill>
            <a:schemeClr val="accent2"/>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dirty="0"/>
          </a:p>
        </p:txBody>
      </p:sp>
      <p:pic>
        <p:nvPicPr>
          <p:cNvPr id="6" name="Grafikk 5">
            <a:extLst>
              <a:ext uri="{FF2B5EF4-FFF2-40B4-BE49-F238E27FC236}">
                <a16:creationId xmlns:a16="http://schemas.microsoft.com/office/drawing/2014/main" id="{7969E903-1934-F4B3-A054-83212629159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40880" y="1581294"/>
            <a:ext cx="3310239" cy="4683320"/>
          </a:xfrm>
          <a:prstGeom prst="rect">
            <a:avLst/>
          </a:prstGeom>
        </p:spPr>
      </p:pic>
    </p:spTree>
    <p:extLst>
      <p:ext uri="{BB962C8B-B14F-4D97-AF65-F5344CB8AC3E}">
        <p14:creationId xmlns:p14="http://schemas.microsoft.com/office/powerpoint/2010/main" val="39889875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orside_stor logo">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E3F3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 name="Grafikk 2">
            <a:extLst>
              <a:ext uri="{FF2B5EF4-FFF2-40B4-BE49-F238E27FC236}">
                <a16:creationId xmlns:a16="http://schemas.microsoft.com/office/drawing/2014/main" id="{EDFA4554-0190-7246-04A0-D1F1B687B0A7}"/>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628601" y="873118"/>
            <a:ext cx="2423035" cy="1017675"/>
          </a:xfrm>
          <a:prstGeom prst="rect">
            <a:avLst/>
          </a:prstGeom>
        </p:spPr>
      </p:pic>
      <p:sp>
        <p:nvSpPr>
          <p:cNvPr id="7" name="Friform 6">
            <a:extLst>
              <a:ext uri="{FF2B5EF4-FFF2-40B4-BE49-F238E27FC236}">
                <a16:creationId xmlns:a16="http://schemas.microsoft.com/office/drawing/2014/main" id="{E6B93FF8-03FA-F3BE-1DD0-87F82D50FF87}"/>
              </a:ext>
            </a:extLst>
          </p:cNvPr>
          <p:cNvSpPr>
            <a:spLocks noGrp="1"/>
          </p:cNvSpPr>
          <p:nvPr>
            <p:ph type="pic" sz="quarter" idx="11"/>
          </p:nvPr>
        </p:nvSpPr>
        <p:spPr>
          <a:xfrm>
            <a:off x="5075853" y="1"/>
            <a:ext cx="7116147" cy="6029717"/>
          </a:xfrm>
          <a:custGeom>
            <a:avLst/>
            <a:gdLst>
              <a:gd name="connsiteX0" fmla="*/ 319021 w 7116147"/>
              <a:gd name="connsiteY0" fmla="*/ 0 h 6029717"/>
              <a:gd name="connsiteX1" fmla="*/ 7116147 w 7116147"/>
              <a:gd name="connsiteY1" fmla="*/ 0 h 6029717"/>
              <a:gd name="connsiteX2" fmla="*/ 7116147 w 7116147"/>
              <a:gd name="connsiteY2" fmla="*/ 3656271 h 6029717"/>
              <a:gd name="connsiteX3" fmla="*/ 7113429 w 7116147"/>
              <a:gd name="connsiteY3" fmla="*/ 3656812 h 6029717"/>
              <a:gd name="connsiteX4" fmla="*/ 7040439 w 7116147"/>
              <a:gd name="connsiteY4" fmla="*/ 3866097 h 6029717"/>
              <a:gd name="connsiteX5" fmla="*/ 6832821 w 7116147"/>
              <a:gd name="connsiteY5" fmla="*/ 4426969 h 6029717"/>
              <a:gd name="connsiteX6" fmla="*/ 6328609 w 7116147"/>
              <a:gd name="connsiteY6" fmla="*/ 4736098 h 6029717"/>
              <a:gd name="connsiteX7" fmla="*/ 6493591 w 7116147"/>
              <a:gd name="connsiteY7" fmla="*/ 5132224 h 6029717"/>
              <a:gd name="connsiteX8" fmla="*/ 5876302 w 7116147"/>
              <a:gd name="connsiteY8" fmla="*/ 5054480 h 6029717"/>
              <a:gd name="connsiteX9" fmla="*/ 5944889 w 7116147"/>
              <a:gd name="connsiteY9" fmla="*/ 5178502 h 6029717"/>
              <a:gd name="connsiteX10" fmla="*/ 5499997 w 7116147"/>
              <a:gd name="connsiteY10" fmla="*/ 5830076 h 6029717"/>
              <a:gd name="connsiteX11" fmla="*/ 5064371 w 7116147"/>
              <a:gd name="connsiteY11" fmla="*/ 5533905 h 6029717"/>
              <a:gd name="connsiteX12" fmla="*/ 5142227 w 7116147"/>
              <a:gd name="connsiteY12" fmla="*/ 5931883 h 6029717"/>
              <a:gd name="connsiteX13" fmla="*/ 5101445 w 7116147"/>
              <a:gd name="connsiteY13" fmla="*/ 6015182 h 6029717"/>
              <a:gd name="connsiteX14" fmla="*/ 4460057 w 7116147"/>
              <a:gd name="connsiteY14" fmla="*/ 5918926 h 6029717"/>
              <a:gd name="connsiteX15" fmla="*/ 4057801 w 7116147"/>
              <a:gd name="connsiteY15" fmla="*/ 5317332 h 6029717"/>
              <a:gd name="connsiteX16" fmla="*/ 3787157 w 7116147"/>
              <a:gd name="connsiteY16" fmla="*/ 5280310 h 6029717"/>
              <a:gd name="connsiteX17" fmla="*/ 3197673 w 7116147"/>
              <a:gd name="connsiteY17" fmla="*/ 5382117 h 6029717"/>
              <a:gd name="connsiteX18" fmla="*/ 2676776 w 7116147"/>
              <a:gd name="connsiteY18" fmla="*/ 5100756 h 6029717"/>
              <a:gd name="connsiteX19" fmla="*/ 2415402 w 7116147"/>
              <a:gd name="connsiteY19" fmla="*/ 5441353 h 6029717"/>
              <a:gd name="connsiteX20" fmla="*/ 2172564 w 7116147"/>
              <a:gd name="connsiteY20" fmla="*/ 4867523 h 6029717"/>
              <a:gd name="connsiteX21" fmla="*/ 2100270 w 7116147"/>
              <a:gd name="connsiteY21" fmla="*/ 4987842 h 6029717"/>
              <a:gd name="connsiteX22" fmla="*/ 1312437 w 7116147"/>
              <a:gd name="connsiteY22" fmla="*/ 4930460 h 6029717"/>
              <a:gd name="connsiteX23" fmla="*/ 1351366 w 7116147"/>
              <a:gd name="connsiteY23" fmla="*/ 4404756 h 6029717"/>
              <a:gd name="connsiteX24" fmla="*/ 1045501 w 7116147"/>
              <a:gd name="connsiteY24" fmla="*/ 4671310 h 6029717"/>
              <a:gd name="connsiteX25" fmla="*/ 952813 w 7116147"/>
              <a:gd name="connsiteY25" fmla="*/ 4678714 h 6029717"/>
              <a:gd name="connsiteX26" fmla="*/ 715538 w 7116147"/>
              <a:gd name="connsiteY26" fmla="*/ 4077118 h 6029717"/>
              <a:gd name="connsiteX27" fmla="*/ 1036232 w 7116147"/>
              <a:gd name="connsiteY27" fmla="*/ 3429246 h 6029717"/>
              <a:gd name="connsiteX28" fmla="*/ 934278 w 7116147"/>
              <a:gd name="connsiteY28" fmla="*/ 3177501 h 6029717"/>
              <a:gd name="connsiteX29" fmla="*/ 550558 w 7116147"/>
              <a:gd name="connsiteY29" fmla="*/ 2718437 h 6029717"/>
              <a:gd name="connsiteX30" fmla="*/ 533873 w 7116147"/>
              <a:gd name="connsiteY30" fmla="*/ 2127949 h 6029717"/>
              <a:gd name="connsiteX31" fmla="*/ 107517 w 7116147"/>
              <a:gd name="connsiteY31" fmla="*/ 2072418 h 6029717"/>
              <a:gd name="connsiteX32" fmla="*/ 483821 w 7116147"/>
              <a:gd name="connsiteY32" fmla="*/ 1576331 h 6029717"/>
              <a:gd name="connsiteX33" fmla="*/ 342940 w 7116147"/>
              <a:gd name="connsiteY33" fmla="*/ 1572628 h 6029717"/>
              <a:gd name="connsiteX34" fmla="*/ 0 w 7116147"/>
              <a:gd name="connsiteY34" fmla="*/ 861821 h 6029717"/>
              <a:gd name="connsiteX35" fmla="*/ 474554 w 7116147"/>
              <a:gd name="connsiteY35" fmla="*/ 632289 h 6029717"/>
              <a:gd name="connsiteX36" fmla="*/ 88980 w 7116147"/>
              <a:gd name="connsiteY36" fmla="*/ 500864 h 6029717"/>
              <a:gd name="connsiteX37" fmla="*/ 37075 w 7116147"/>
              <a:gd name="connsiteY37" fmla="*/ 424972 h 6029717"/>
              <a:gd name="connsiteX38" fmla="*/ 300101 w 7116147"/>
              <a:gd name="connsiteY38" fmla="*/ 15510 h 6029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116147" h="6029717">
                <a:moveTo>
                  <a:pt x="319021" y="0"/>
                </a:moveTo>
                <a:lnTo>
                  <a:pt x="7116147" y="0"/>
                </a:lnTo>
                <a:lnTo>
                  <a:pt x="7116147" y="3656271"/>
                </a:lnTo>
                <a:lnTo>
                  <a:pt x="7113429" y="3656812"/>
                </a:lnTo>
                <a:cubicBezTo>
                  <a:pt x="7039048" y="3683883"/>
                  <a:pt x="7020975" y="3770304"/>
                  <a:pt x="7040439" y="3866097"/>
                </a:cubicBezTo>
                <a:cubicBezTo>
                  <a:pt x="7083076" y="4077118"/>
                  <a:pt x="7109028" y="4334416"/>
                  <a:pt x="6832821" y="4426969"/>
                </a:cubicBezTo>
                <a:cubicBezTo>
                  <a:pt x="6586279" y="4508415"/>
                  <a:pt x="6423149" y="4619480"/>
                  <a:pt x="6328609" y="4736098"/>
                </a:cubicBezTo>
                <a:lnTo>
                  <a:pt x="6493591" y="5132224"/>
                </a:lnTo>
                <a:lnTo>
                  <a:pt x="5876302" y="5054480"/>
                </a:lnTo>
                <a:lnTo>
                  <a:pt x="5944889" y="5178502"/>
                </a:lnTo>
                <a:lnTo>
                  <a:pt x="5499997" y="5830076"/>
                </a:lnTo>
                <a:lnTo>
                  <a:pt x="5064371" y="5533905"/>
                </a:lnTo>
                <a:cubicBezTo>
                  <a:pt x="5045833" y="5702352"/>
                  <a:pt x="5095885" y="5854139"/>
                  <a:pt x="5142227" y="5931883"/>
                </a:cubicBezTo>
                <a:cubicBezTo>
                  <a:pt x="5160765" y="5965202"/>
                  <a:pt x="5140375" y="6009627"/>
                  <a:pt x="5101445" y="6015182"/>
                </a:cubicBezTo>
                <a:cubicBezTo>
                  <a:pt x="4947587" y="6039245"/>
                  <a:pt x="4643577" y="6048499"/>
                  <a:pt x="4460057" y="5918926"/>
                </a:cubicBezTo>
                <a:cubicBezTo>
                  <a:pt x="4135655" y="5687543"/>
                  <a:pt x="4144924" y="5541310"/>
                  <a:pt x="4057801" y="5317332"/>
                </a:cubicBezTo>
                <a:cubicBezTo>
                  <a:pt x="4000334" y="5174798"/>
                  <a:pt x="3885403" y="5193310"/>
                  <a:pt x="3787157" y="5280310"/>
                </a:cubicBezTo>
                <a:cubicBezTo>
                  <a:pt x="3625881" y="5424692"/>
                  <a:pt x="3414557" y="5574628"/>
                  <a:pt x="3197673" y="5382117"/>
                </a:cubicBezTo>
                <a:cubicBezTo>
                  <a:pt x="3003031" y="5209970"/>
                  <a:pt x="2825075" y="5122970"/>
                  <a:pt x="2676776" y="5100756"/>
                </a:cubicBezTo>
                <a:lnTo>
                  <a:pt x="2415402" y="5441353"/>
                </a:lnTo>
                <a:lnTo>
                  <a:pt x="2172564" y="4867523"/>
                </a:lnTo>
                <a:lnTo>
                  <a:pt x="2100270" y="4987842"/>
                </a:lnTo>
                <a:lnTo>
                  <a:pt x="1312437" y="4930460"/>
                </a:lnTo>
                <a:lnTo>
                  <a:pt x="1351366" y="4404756"/>
                </a:lnTo>
                <a:cubicBezTo>
                  <a:pt x="1195653" y="4473246"/>
                  <a:pt x="1089989" y="4593565"/>
                  <a:pt x="1045501" y="4671310"/>
                </a:cubicBezTo>
                <a:cubicBezTo>
                  <a:pt x="1025108" y="4706481"/>
                  <a:pt x="976913" y="4710182"/>
                  <a:pt x="952813" y="4678714"/>
                </a:cubicBezTo>
                <a:cubicBezTo>
                  <a:pt x="856421" y="4558395"/>
                  <a:pt x="695148" y="4299245"/>
                  <a:pt x="715538" y="4077118"/>
                </a:cubicBezTo>
                <a:cubicBezTo>
                  <a:pt x="754467" y="3680990"/>
                  <a:pt x="886080" y="3616204"/>
                  <a:pt x="1036232" y="3429246"/>
                </a:cubicBezTo>
                <a:cubicBezTo>
                  <a:pt x="1132626" y="3308927"/>
                  <a:pt x="1058478" y="3218224"/>
                  <a:pt x="934278" y="3177501"/>
                </a:cubicBezTo>
                <a:cubicBezTo>
                  <a:pt x="728513" y="3110862"/>
                  <a:pt x="493091" y="3003502"/>
                  <a:pt x="550558" y="2718437"/>
                </a:cubicBezTo>
                <a:cubicBezTo>
                  <a:pt x="602462" y="2464843"/>
                  <a:pt x="589485" y="2268630"/>
                  <a:pt x="533873" y="2127949"/>
                </a:cubicBezTo>
                <a:lnTo>
                  <a:pt x="107517" y="2072418"/>
                </a:lnTo>
                <a:lnTo>
                  <a:pt x="483821" y="1576331"/>
                </a:lnTo>
                <a:lnTo>
                  <a:pt x="342940" y="1572628"/>
                </a:lnTo>
                <a:lnTo>
                  <a:pt x="0" y="861821"/>
                </a:lnTo>
                <a:lnTo>
                  <a:pt x="474554" y="632289"/>
                </a:lnTo>
                <a:cubicBezTo>
                  <a:pt x="335524" y="532334"/>
                  <a:pt x="177959" y="500864"/>
                  <a:pt x="88980" y="500864"/>
                </a:cubicBezTo>
                <a:cubicBezTo>
                  <a:pt x="50052" y="502715"/>
                  <a:pt x="22246" y="461990"/>
                  <a:pt x="37075" y="424972"/>
                </a:cubicBezTo>
                <a:cubicBezTo>
                  <a:pt x="80174" y="315295"/>
                  <a:pt x="171239" y="136899"/>
                  <a:pt x="300101" y="15510"/>
                </a:cubicBezTo>
                <a:close/>
              </a:path>
            </a:pathLst>
          </a:custGeom>
        </p:spPr>
        <p:txBody>
          <a:bodyPr wrap="square">
            <a:noAutofit/>
          </a:bodyPr>
          <a:lstStyle>
            <a:lvl1pPr marL="0" indent="0">
              <a:buNone/>
              <a:defRPr sz="1400"/>
            </a:lvl1pPr>
          </a:lstStyle>
          <a:p>
            <a:endParaRPr lang="nb-NO" dirty="0"/>
          </a:p>
        </p:txBody>
      </p:sp>
      <p:sp>
        <p:nvSpPr>
          <p:cNvPr id="8" name="Tittel 1">
            <a:extLst>
              <a:ext uri="{FF2B5EF4-FFF2-40B4-BE49-F238E27FC236}">
                <a16:creationId xmlns:a16="http://schemas.microsoft.com/office/drawing/2014/main" id="{7D1B0006-B29F-97C1-7D15-1512417F8246}"/>
              </a:ext>
            </a:extLst>
          </p:cNvPr>
          <p:cNvSpPr>
            <a:spLocks noGrp="1"/>
          </p:cNvSpPr>
          <p:nvPr>
            <p:ph type="title" hasCustomPrompt="1"/>
          </p:nvPr>
        </p:nvSpPr>
        <p:spPr>
          <a:xfrm>
            <a:off x="698400" y="2768732"/>
            <a:ext cx="4842303" cy="1895644"/>
          </a:xfrm>
        </p:spPr>
        <p:txBody>
          <a:bodyPr anchor="t">
            <a:normAutofit/>
          </a:bodyPr>
          <a:lstStyle>
            <a:lvl1pPr>
              <a:defRPr sz="3600" b="1" i="0">
                <a:solidFill>
                  <a:schemeClr val="tx1"/>
                </a:solidFill>
                <a:latin typeface="Aptos Display" panose="020B0004020202020204" pitchFamily="34" charset="0"/>
              </a:defRPr>
            </a:lvl1pPr>
          </a:lstStyle>
          <a:p>
            <a:r>
              <a:rPr lang="nb-NO" dirty="0"/>
              <a:t>Klikk for å redigere tittelstil på to eller maksimalt tre linjer</a:t>
            </a:r>
          </a:p>
        </p:txBody>
      </p:sp>
      <p:sp>
        <p:nvSpPr>
          <p:cNvPr id="5" name="Plassholder for tekst 11">
            <a:extLst>
              <a:ext uri="{FF2B5EF4-FFF2-40B4-BE49-F238E27FC236}">
                <a16:creationId xmlns:a16="http://schemas.microsoft.com/office/drawing/2014/main" id="{078DB8F7-7410-9844-9C4E-054770FB36FB}"/>
              </a:ext>
            </a:extLst>
          </p:cNvPr>
          <p:cNvSpPr>
            <a:spLocks noGrp="1"/>
          </p:cNvSpPr>
          <p:nvPr>
            <p:ph type="body" sz="quarter" idx="12"/>
          </p:nvPr>
        </p:nvSpPr>
        <p:spPr>
          <a:xfrm>
            <a:off x="705600" y="4664376"/>
            <a:ext cx="4842303" cy="1076042"/>
          </a:xfrm>
        </p:spPr>
        <p:txBody>
          <a:bodyPr anchor="b">
            <a:noAutofit/>
          </a:bodyPr>
          <a:lstStyle>
            <a:lvl1pPr marL="0" indent="0">
              <a:buNone/>
              <a:defRPr sz="2400">
                <a:solidFill>
                  <a:schemeClr val="tx1"/>
                </a:solidFill>
              </a:defRPr>
            </a:lvl1pPr>
            <a:lvl2pPr marL="457200" indent="0">
              <a:buNone/>
              <a:defRPr sz="2400">
                <a:solidFill>
                  <a:schemeClr val="bg1"/>
                </a:solidFill>
              </a:defRPr>
            </a:lvl2pPr>
            <a:lvl3pPr marL="914400" indent="0">
              <a:buNone/>
              <a:defRPr sz="2400">
                <a:solidFill>
                  <a:schemeClr val="bg1"/>
                </a:solidFill>
              </a:defRPr>
            </a:lvl3pPr>
            <a:lvl4pPr marL="1371600" indent="0">
              <a:buNone/>
              <a:defRPr sz="2400">
                <a:solidFill>
                  <a:schemeClr val="bg1"/>
                </a:solidFill>
              </a:defRPr>
            </a:lvl4pPr>
            <a:lvl5pPr marL="1828800" indent="0">
              <a:buNone/>
              <a:defRPr sz="2400">
                <a:solidFill>
                  <a:schemeClr val="bg1"/>
                </a:solidFill>
              </a:defRPr>
            </a:lvl5pPr>
          </a:lstStyle>
          <a:p>
            <a:pPr lvl="0"/>
            <a:r>
              <a:rPr lang="nb-NO" dirty="0"/>
              <a:t>Klikk for å redigere tekststiler i malen</a:t>
            </a:r>
          </a:p>
        </p:txBody>
      </p:sp>
    </p:spTree>
    <p:extLst>
      <p:ext uri="{BB962C8B-B14F-4D97-AF65-F5344CB8AC3E}">
        <p14:creationId xmlns:p14="http://schemas.microsoft.com/office/powerpoint/2010/main" val="8574050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orside">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E3F3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 name="Grafikk 2">
            <a:extLst>
              <a:ext uri="{FF2B5EF4-FFF2-40B4-BE49-F238E27FC236}">
                <a16:creationId xmlns:a16="http://schemas.microsoft.com/office/drawing/2014/main" id="{ABC883D1-0AD4-239A-652C-8CFCF3ECDBED}"/>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
        <p:nvSpPr>
          <p:cNvPr id="5" name="Rektangel 4">
            <a:extLst>
              <a:ext uri="{FF2B5EF4-FFF2-40B4-BE49-F238E27FC236}">
                <a16:creationId xmlns:a16="http://schemas.microsoft.com/office/drawing/2014/main" id="{6F900DC8-05F2-1AF8-A9E1-93E35F9A170A}"/>
              </a:ext>
            </a:extLst>
          </p:cNvPr>
          <p:cNvSpPr/>
          <p:nvPr userDrawn="1"/>
        </p:nvSpPr>
        <p:spPr>
          <a:xfrm>
            <a:off x="0" y="0"/>
            <a:ext cx="5340263" cy="6868886"/>
          </a:xfrm>
          <a:prstGeom prst="rect">
            <a:avLst/>
          </a:prstGeom>
          <a:solidFill>
            <a:schemeClr val="tx2"/>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8" name="Rektangel 7">
            <a:extLst>
              <a:ext uri="{FF2B5EF4-FFF2-40B4-BE49-F238E27FC236}">
                <a16:creationId xmlns:a16="http://schemas.microsoft.com/office/drawing/2014/main" id="{5727E2E3-EF9B-9E1D-67E1-6362ED43E652}"/>
              </a:ext>
            </a:extLst>
          </p:cNvPr>
          <p:cNvSpPr/>
          <p:nvPr userDrawn="1"/>
        </p:nvSpPr>
        <p:spPr>
          <a:xfrm>
            <a:off x="830952" y="980197"/>
            <a:ext cx="736939" cy="4947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9" name="Plassholder for tekst 8">
            <a:extLst>
              <a:ext uri="{FF2B5EF4-FFF2-40B4-BE49-F238E27FC236}">
                <a16:creationId xmlns:a16="http://schemas.microsoft.com/office/drawing/2014/main" id="{EC9CE55D-6DBA-524A-548C-7B7990E41C09}"/>
              </a:ext>
            </a:extLst>
          </p:cNvPr>
          <p:cNvSpPr>
            <a:spLocks noGrp="1"/>
          </p:cNvSpPr>
          <p:nvPr>
            <p:ph type="body" sz="quarter" idx="10"/>
          </p:nvPr>
        </p:nvSpPr>
        <p:spPr>
          <a:xfrm>
            <a:off x="696913" y="1235075"/>
            <a:ext cx="4081462" cy="3234110"/>
          </a:xfrm>
        </p:spPr>
        <p:txBody>
          <a:bodyPr>
            <a:noAutofit/>
          </a:bodyPr>
          <a:lstStyle>
            <a:lvl1pPr marL="0" indent="0">
              <a:buNone/>
              <a:defRPr sz="4800">
                <a:solidFill>
                  <a:schemeClr val="bg1"/>
                </a:solidFill>
              </a:defRPr>
            </a:lvl1pPr>
            <a:lvl2pPr marL="457200" indent="0">
              <a:buNone/>
              <a:defRPr sz="4800">
                <a:solidFill>
                  <a:schemeClr val="bg1"/>
                </a:solidFill>
              </a:defRPr>
            </a:lvl2pPr>
            <a:lvl3pPr marL="914400" indent="0">
              <a:buNone/>
              <a:defRPr sz="4800">
                <a:solidFill>
                  <a:schemeClr val="bg1"/>
                </a:solidFill>
              </a:defRPr>
            </a:lvl3pPr>
            <a:lvl4pPr marL="1371600" indent="0">
              <a:buNone/>
              <a:defRPr sz="4800">
                <a:solidFill>
                  <a:schemeClr val="bg1"/>
                </a:solidFill>
              </a:defRPr>
            </a:lvl4pPr>
            <a:lvl5pPr marL="1828800" indent="0">
              <a:buNone/>
              <a:defRPr sz="4800">
                <a:solidFill>
                  <a:schemeClr val="bg1"/>
                </a:solidFill>
              </a:defRPr>
            </a:lvl5pPr>
          </a:lstStyle>
          <a:p>
            <a:pPr lvl="0"/>
            <a:r>
              <a:rPr lang="nb-NO" dirty="0"/>
              <a:t>Klikk for å redigere tekststiler i malen</a:t>
            </a:r>
          </a:p>
        </p:txBody>
      </p:sp>
      <p:sp>
        <p:nvSpPr>
          <p:cNvPr id="12" name="Plassholder for tekst 11">
            <a:extLst>
              <a:ext uri="{FF2B5EF4-FFF2-40B4-BE49-F238E27FC236}">
                <a16:creationId xmlns:a16="http://schemas.microsoft.com/office/drawing/2014/main" id="{3C90B20E-2546-F92D-6DE8-B6A265D9EDDD}"/>
              </a:ext>
            </a:extLst>
          </p:cNvPr>
          <p:cNvSpPr>
            <a:spLocks noGrp="1"/>
          </p:cNvSpPr>
          <p:nvPr>
            <p:ph type="body" sz="quarter" idx="11"/>
          </p:nvPr>
        </p:nvSpPr>
        <p:spPr>
          <a:xfrm>
            <a:off x="704533" y="4587875"/>
            <a:ext cx="4081462" cy="1577975"/>
          </a:xfrm>
        </p:spPr>
        <p:txBody>
          <a:bodyPr anchor="b">
            <a:noAutofit/>
          </a:bodyPr>
          <a:lstStyle>
            <a:lvl1pPr marL="0" indent="0">
              <a:buNone/>
              <a:defRPr sz="2400">
                <a:solidFill>
                  <a:schemeClr val="bg1"/>
                </a:solidFill>
              </a:defRPr>
            </a:lvl1pPr>
            <a:lvl2pPr marL="457200" indent="0">
              <a:buNone/>
              <a:defRPr sz="2400">
                <a:solidFill>
                  <a:schemeClr val="bg1"/>
                </a:solidFill>
              </a:defRPr>
            </a:lvl2pPr>
            <a:lvl3pPr marL="914400" indent="0">
              <a:buNone/>
              <a:defRPr sz="2400">
                <a:solidFill>
                  <a:schemeClr val="bg1"/>
                </a:solidFill>
              </a:defRPr>
            </a:lvl3pPr>
            <a:lvl4pPr marL="1371600" indent="0">
              <a:buNone/>
              <a:defRPr sz="2400">
                <a:solidFill>
                  <a:schemeClr val="bg1"/>
                </a:solidFill>
              </a:defRPr>
            </a:lvl4pPr>
            <a:lvl5pPr marL="1828800" indent="0">
              <a:buNone/>
              <a:defRPr sz="2400">
                <a:solidFill>
                  <a:schemeClr val="bg1"/>
                </a:solidFill>
              </a:defRPr>
            </a:lvl5pPr>
          </a:lstStyle>
          <a:p>
            <a:pPr lvl="0"/>
            <a:r>
              <a:rPr lang="nb-NO" dirty="0"/>
              <a:t>Klikk for å redigere tekststiler i malen</a:t>
            </a:r>
          </a:p>
        </p:txBody>
      </p:sp>
      <p:sp>
        <p:nvSpPr>
          <p:cNvPr id="15" name="Plassholder for bilde 14">
            <a:extLst>
              <a:ext uri="{FF2B5EF4-FFF2-40B4-BE49-F238E27FC236}">
                <a16:creationId xmlns:a16="http://schemas.microsoft.com/office/drawing/2014/main" id="{0FAE0585-0D30-7E79-E5D2-C29DCC49D931}"/>
              </a:ext>
            </a:extLst>
          </p:cNvPr>
          <p:cNvSpPr>
            <a:spLocks noGrp="1"/>
          </p:cNvSpPr>
          <p:nvPr>
            <p:ph type="pic" sz="quarter" idx="12"/>
          </p:nvPr>
        </p:nvSpPr>
        <p:spPr>
          <a:xfrm>
            <a:off x="5338800" y="0"/>
            <a:ext cx="6861175" cy="6868886"/>
          </a:xfrm>
        </p:spPr>
        <p:txBody>
          <a:bodyPr>
            <a:normAutofit/>
          </a:bodyPr>
          <a:lstStyle>
            <a:lvl1pPr marL="0" indent="0">
              <a:buNone/>
              <a:defRPr sz="1400">
                <a:solidFill>
                  <a:schemeClr val="tx2"/>
                </a:solidFill>
              </a:defRPr>
            </a:lvl1pPr>
          </a:lstStyle>
          <a:p>
            <a:endParaRPr lang="nb-NO" dirty="0"/>
          </a:p>
        </p:txBody>
      </p:sp>
      <p:sp>
        <p:nvSpPr>
          <p:cNvPr id="17" name="Plassholder for bilde 16">
            <a:extLst>
              <a:ext uri="{FF2B5EF4-FFF2-40B4-BE49-F238E27FC236}">
                <a16:creationId xmlns:a16="http://schemas.microsoft.com/office/drawing/2014/main" id="{03A0E032-A05D-28F8-0A3A-F4BA356F21F1}"/>
              </a:ext>
            </a:extLst>
          </p:cNvPr>
          <p:cNvSpPr>
            <a:spLocks noGrp="1"/>
          </p:cNvSpPr>
          <p:nvPr>
            <p:ph type="pic" sz="quarter" idx="13" hasCustomPrompt="1"/>
          </p:nvPr>
        </p:nvSpPr>
        <p:spPr>
          <a:xfrm>
            <a:off x="10950575" y="6334125"/>
            <a:ext cx="1103295" cy="460043"/>
          </a:xfrm>
          <a:blipFill dpi="0" rotWithShape="1">
            <a:blip r:embed="rId2">
              <a:extLst>
                <a:ext uri="{96DAC541-7B7A-43D3-8B79-37D633B846F1}">
                  <asvg:svgBlip xmlns:asvg="http://schemas.microsoft.com/office/drawing/2016/SVG/main" r:embed="rId3"/>
                </a:ext>
              </a:extLst>
            </a:blip>
            <a:srcRect/>
            <a:stretch>
              <a:fillRect l="-131" r="131"/>
            </a:stretch>
          </a:blipFill>
        </p:spPr>
        <p:txBody>
          <a:bodyPr>
            <a:normAutofit/>
          </a:bodyPr>
          <a:lstStyle>
            <a:lvl1pPr marL="0" indent="0">
              <a:buNone/>
              <a:defRPr sz="100"/>
            </a:lvl1pPr>
          </a:lstStyle>
          <a:p>
            <a:r>
              <a:rPr lang="nb-NO" dirty="0"/>
              <a:t> </a:t>
            </a:r>
          </a:p>
        </p:txBody>
      </p:sp>
    </p:spTree>
    <p:extLst>
      <p:ext uri="{BB962C8B-B14F-4D97-AF65-F5344CB8AC3E}">
        <p14:creationId xmlns:p14="http://schemas.microsoft.com/office/powerpoint/2010/main" val="20892421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kst og bilde">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21772"/>
            <a:ext cx="6851739" cy="6868886"/>
          </a:xfrm>
          <a:prstGeom prst="rect">
            <a:avLst/>
          </a:prstGeom>
          <a:solidFill>
            <a:srgbClr val="E3F3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2" name="Rektangel 11">
            <a:extLst>
              <a:ext uri="{FF2B5EF4-FFF2-40B4-BE49-F238E27FC236}">
                <a16:creationId xmlns:a16="http://schemas.microsoft.com/office/drawing/2014/main" id="{7E2F8733-7020-F7A0-2B56-91B32C38FAE2}"/>
              </a:ext>
            </a:extLst>
          </p:cNvPr>
          <p:cNvSpPr/>
          <p:nvPr userDrawn="1"/>
        </p:nvSpPr>
        <p:spPr>
          <a:xfrm>
            <a:off x="6851739" y="10886"/>
            <a:ext cx="5340263" cy="685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1AB5B1EA-4DFB-4359-242D-54E87CFE18F9}"/>
              </a:ext>
            </a:extLst>
          </p:cNvPr>
          <p:cNvSpPr>
            <a:spLocks noGrp="1"/>
          </p:cNvSpPr>
          <p:nvPr>
            <p:ph type="title" hasCustomPrompt="1"/>
          </p:nvPr>
        </p:nvSpPr>
        <p:spPr>
          <a:xfrm>
            <a:off x="729338" y="1425117"/>
            <a:ext cx="4721893" cy="937172"/>
          </a:xfrm>
        </p:spPr>
        <p:txBody>
          <a:bodyPr anchor="t">
            <a:normAutofit/>
          </a:bodyPr>
          <a:lstStyle>
            <a:lvl1pPr>
              <a:defRPr sz="3200">
                <a:solidFill>
                  <a:schemeClr val="tx1"/>
                </a:solidFill>
              </a:defRPr>
            </a:lvl1pPr>
          </a:lstStyle>
          <a:p>
            <a:r>
              <a:rPr lang="nb-NO" dirty="0"/>
              <a:t>Klikk for å redigere tittelstil på to linjer</a:t>
            </a:r>
          </a:p>
        </p:txBody>
      </p:sp>
      <p:sp>
        <p:nvSpPr>
          <p:cNvPr id="3" name="Plassholder for innhold 2">
            <a:extLst>
              <a:ext uri="{FF2B5EF4-FFF2-40B4-BE49-F238E27FC236}">
                <a16:creationId xmlns:a16="http://schemas.microsoft.com/office/drawing/2014/main" id="{B660EC69-F67E-4BBF-E222-DF0F892BA796}"/>
              </a:ext>
            </a:extLst>
          </p:cNvPr>
          <p:cNvSpPr>
            <a:spLocks noGrp="1"/>
          </p:cNvSpPr>
          <p:nvPr>
            <p:ph idx="1"/>
          </p:nvPr>
        </p:nvSpPr>
        <p:spPr>
          <a:xfrm>
            <a:off x="729338" y="2526632"/>
            <a:ext cx="4721893" cy="4037681"/>
          </a:xfrm>
        </p:spPr>
        <p:txBody>
          <a:bodyPr>
            <a:normAutofit/>
          </a:bodyPr>
          <a:lstStyle>
            <a:lvl1pPr>
              <a:defRPr sz="18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17" name="Plassholder for bilde 16">
            <a:extLst>
              <a:ext uri="{FF2B5EF4-FFF2-40B4-BE49-F238E27FC236}">
                <a16:creationId xmlns:a16="http://schemas.microsoft.com/office/drawing/2014/main" id="{EE8481FA-BF8D-E490-BCDA-FF42F9412714}"/>
              </a:ext>
            </a:extLst>
          </p:cNvPr>
          <p:cNvSpPr>
            <a:spLocks noGrp="1"/>
          </p:cNvSpPr>
          <p:nvPr>
            <p:ph type="pic" sz="quarter" idx="10"/>
          </p:nvPr>
        </p:nvSpPr>
        <p:spPr>
          <a:xfrm>
            <a:off x="5943600" y="351692"/>
            <a:ext cx="4876800" cy="6212621"/>
          </a:xfrm>
        </p:spPr>
        <p:txBody>
          <a:bodyPr>
            <a:normAutofit/>
          </a:bodyPr>
          <a:lstStyle>
            <a:lvl1pPr marL="0" indent="0">
              <a:buNone/>
              <a:defRPr sz="1400">
                <a:solidFill>
                  <a:schemeClr val="tx2"/>
                </a:solidFill>
              </a:defRPr>
            </a:lvl1pPr>
          </a:lstStyle>
          <a:p>
            <a:endParaRPr lang="nb-NO" dirty="0"/>
          </a:p>
        </p:txBody>
      </p:sp>
      <p:sp>
        <p:nvSpPr>
          <p:cNvPr id="9" name="Rektangel 8">
            <a:extLst>
              <a:ext uri="{FF2B5EF4-FFF2-40B4-BE49-F238E27FC236}">
                <a16:creationId xmlns:a16="http://schemas.microsoft.com/office/drawing/2014/main" id="{150A0E18-A805-CCCE-54F5-4FD39F8ED9A2}"/>
              </a:ext>
            </a:extLst>
          </p:cNvPr>
          <p:cNvSpPr/>
          <p:nvPr userDrawn="1"/>
        </p:nvSpPr>
        <p:spPr>
          <a:xfrm>
            <a:off x="846621" y="1297149"/>
            <a:ext cx="736939" cy="4947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5" name="Grafikk 4">
            <a:extLst>
              <a:ext uri="{FF2B5EF4-FFF2-40B4-BE49-F238E27FC236}">
                <a16:creationId xmlns:a16="http://schemas.microsoft.com/office/drawing/2014/main" id="{4EE171E7-AC43-7340-1461-D0145EB8983C}"/>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Tree>
    <p:extLst>
      <p:ext uri="{BB962C8B-B14F-4D97-AF65-F5344CB8AC3E}">
        <p14:creationId xmlns:p14="http://schemas.microsoft.com/office/powerpoint/2010/main" val="22934456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e og tekst">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4381501" y="0"/>
            <a:ext cx="7810499" cy="6868886"/>
          </a:xfrm>
          <a:prstGeom prst="rect">
            <a:avLst/>
          </a:prstGeom>
          <a:solidFill>
            <a:srgbClr val="E3F3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12" name="Rektangel 11">
            <a:extLst>
              <a:ext uri="{FF2B5EF4-FFF2-40B4-BE49-F238E27FC236}">
                <a16:creationId xmlns:a16="http://schemas.microsoft.com/office/drawing/2014/main" id="{7E2F8733-7020-F7A0-2B56-91B32C38FAE2}"/>
              </a:ext>
            </a:extLst>
          </p:cNvPr>
          <p:cNvSpPr/>
          <p:nvPr userDrawn="1"/>
        </p:nvSpPr>
        <p:spPr>
          <a:xfrm>
            <a:off x="1" y="0"/>
            <a:ext cx="4381500" cy="685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1AB5B1EA-4DFB-4359-242D-54E87CFE18F9}"/>
              </a:ext>
            </a:extLst>
          </p:cNvPr>
          <p:cNvSpPr>
            <a:spLocks noGrp="1"/>
          </p:cNvSpPr>
          <p:nvPr>
            <p:ph type="title"/>
          </p:nvPr>
        </p:nvSpPr>
        <p:spPr>
          <a:xfrm>
            <a:off x="5964278" y="1425117"/>
            <a:ext cx="4721893" cy="1002568"/>
          </a:xfrm>
        </p:spPr>
        <p:txBody>
          <a:bodyPr anchor="t">
            <a:normAutofit/>
          </a:bodyPr>
          <a:lstStyle>
            <a:lvl1pPr>
              <a:defRPr sz="3200">
                <a:solidFill>
                  <a:schemeClr val="tx1"/>
                </a:solidFill>
              </a:defRPr>
            </a:lvl1pPr>
          </a:lstStyle>
          <a:p>
            <a:r>
              <a:rPr lang="nb-NO" dirty="0"/>
              <a:t>Klikk for å redigere tittelstil</a:t>
            </a:r>
          </a:p>
        </p:txBody>
      </p:sp>
      <p:sp>
        <p:nvSpPr>
          <p:cNvPr id="9" name="Rektangel 8">
            <a:extLst>
              <a:ext uri="{FF2B5EF4-FFF2-40B4-BE49-F238E27FC236}">
                <a16:creationId xmlns:a16="http://schemas.microsoft.com/office/drawing/2014/main" id="{150A0E18-A805-CCCE-54F5-4FD39F8ED9A2}"/>
              </a:ext>
            </a:extLst>
          </p:cNvPr>
          <p:cNvSpPr/>
          <p:nvPr userDrawn="1"/>
        </p:nvSpPr>
        <p:spPr>
          <a:xfrm>
            <a:off x="6081561" y="1297149"/>
            <a:ext cx="736939" cy="4947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7" name="Plassholder for bilde 16">
            <a:extLst>
              <a:ext uri="{FF2B5EF4-FFF2-40B4-BE49-F238E27FC236}">
                <a16:creationId xmlns:a16="http://schemas.microsoft.com/office/drawing/2014/main" id="{EE8481FA-BF8D-E490-BCDA-FF42F9412714}"/>
              </a:ext>
            </a:extLst>
          </p:cNvPr>
          <p:cNvSpPr>
            <a:spLocks noGrp="1"/>
          </p:cNvSpPr>
          <p:nvPr>
            <p:ph type="pic" sz="quarter" idx="10"/>
          </p:nvPr>
        </p:nvSpPr>
        <p:spPr>
          <a:xfrm>
            <a:off x="434340" y="351692"/>
            <a:ext cx="4876800" cy="6212621"/>
          </a:xfrm>
        </p:spPr>
        <p:txBody>
          <a:bodyPr>
            <a:normAutofit/>
          </a:bodyPr>
          <a:lstStyle>
            <a:lvl1pPr marL="0" indent="0">
              <a:buNone/>
              <a:defRPr sz="1400">
                <a:solidFill>
                  <a:schemeClr val="bg1"/>
                </a:solidFill>
              </a:defRPr>
            </a:lvl1pPr>
          </a:lstStyle>
          <a:p>
            <a:endParaRPr lang="nb-NO" dirty="0"/>
          </a:p>
        </p:txBody>
      </p:sp>
      <p:sp>
        <p:nvSpPr>
          <p:cNvPr id="4" name="Plassholder for innhold 2">
            <a:extLst>
              <a:ext uri="{FF2B5EF4-FFF2-40B4-BE49-F238E27FC236}">
                <a16:creationId xmlns:a16="http://schemas.microsoft.com/office/drawing/2014/main" id="{08664DE9-E184-46C1-823B-E4FE1846C86C}"/>
              </a:ext>
            </a:extLst>
          </p:cNvPr>
          <p:cNvSpPr>
            <a:spLocks noGrp="1"/>
          </p:cNvSpPr>
          <p:nvPr>
            <p:ph idx="1"/>
          </p:nvPr>
        </p:nvSpPr>
        <p:spPr>
          <a:xfrm>
            <a:off x="5964278" y="2526632"/>
            <a:ext cx="4721893" cy="4037681"/>
          </a:xfrm>
        </p:spPr>
        <p:txBody>
          <a:bodyPr>
            <a:normAutofit/>
          </a:bodyPr>
          <a:lstStyle>
            <a:lvl1pPr>
              <a:defRPr sz="18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pic>
        <p:nvPicPr>
          <p:cNvPr id="3" name="Grafikk 2">
            <a:extLst>
              <a:ext uri="{FF2B5EF4-FFF2-40B4-BE49-F238E27FC236}">
                <a16:creationId xmlns:a16="http://schemas.microsoft.com/office/drawing/2014/main" id="{3DF6B6EF-4D14-6B0B-A28E-C85E8225AB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Tree>
    <p:extLst>
      <p:ext uri="{BB962C8B-B14F-4D97-AF65-F5344CB8AC3E}">
        <p14:creationId xmlns:p14="http://schemas.microsoft.com/office/powerpoint/2010/main" val="245829849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kst og bilde i krystall">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6851739" cy="6868886"/>
          </a:xfrm>
          <a:prstGeom prst="rect">
            <a:avLst/>
          </a:prstGeom>
          <a:solidFill>
            <a:srgbClr val="E3F3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12" name="Rektangel 11">
            <a:extLst>
              <a:ext uri="{FF2B5EF4-FFF2-40B4-BE49-F238E27FC236}">
                <a16:creationId xmlns:a16="http://schemas.microsoft.com/office/drawing/2014/main" id="{7E2F8733-7020-F7A0-2B56-91B32C38FAE2}"/>
              </a:ext>
            </a:extLst>
          </p:cNvPr>
          <p:cNvSpPr/>
          <p:nvPr userDrawn="1"/>
        </p:nvSpPr>
        <p:spPr>
          <a:xfrm>
            <a:off x="6851739" y="10886"/>
            <a:ext cx="5340263" cy="685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1AB5B1EA-4DFB-4359-242D-54E87CFE18F9}"/>
              </a:ext>
            </a:extLst>
          </p:cNvPr>
          <p:cNvSpPr>
            <a:spLocks noGrp="1"/>
          </p:cNvSpPr>
          <p:nvPr>
            <p:ph type="title"/>
          </p:nvPr>
        </p:nvSpPr>
        <p:spPr>
          <a:xfrm>
            <a:off x="729338" y="1425117"/>
            <a:ext cx="4721893" cy="1002568"/>
          </a:xfrm>
        </p:spPr>
        <p:txBody>
          <a:bodyPr anchor="t">
            <a:normAutofit/>
          </a:bodyPr>
          <a:lstStyle>
            <a:lvl1pPr>
              <a:defRPr sz="3200">
                <a:solidFill>
                  <a:schemeClr val="tx1"/>
                </a:solidFill>
              </a:defRPr>
            </a:lvl1pPr>
          </a:lstStyle>
          <a:p>
            <a:r>
              <a:rPr lang="nb-NO" dirty="0"/>
              <a:t>Klikk for å redigere tittelstil</a:t>
            </a:r>
          </a:p>
        </p:txBody>
      </p:sp>
      <p:sp>
        <p:nvSpPr>
          <p:cNvPr id="9" name="Rektangel 8">
            <a:extLst>
              <a:ext uri="{FF2B5EF4-FFF2-40B4-BE49-F238E27FC236}">
                <a16:creationId xmlns:a16="http://schemas.microsoft.com/office/drawing/2014/main" id="{150A0E18-A805-CCCE-54F5-4FD39F8ED9A2}"/>
              </a:ext>
            </a:extLst>
          </p:cNvPr>
          <p:cNvSpPr/>
          <p:nvPr userDrawn="1"/>
        </p:nvSpPr>
        <p:spPr>
          <a:xfrm>
            <a:off x="846621" y="1297149"/>
            <a:ext cx="736939" cy="4947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4" name="Plassholder for innhold 2">
            <a:extLst>
              <a:ext uri="{FF2B5EF4-FFF2-40B4-BE49-F238E27FC236}">
                <a16:creationId xmlns:a16="http://schemas.microsoft.com/office/drawing/2014/main" id="{08664DE9-E184-46C1-823B-E4FE1846C86C}"/>
              </a:ext>
            </a:extLst>
          </p:cNvPr>
          <p:cNvSpPr>
            <a:spLocks noGrp="1"/>
          </p:cNvSpPr>
          <p:nvPr>
            <p:ph idx="1"/>
          </p:nvPr>
        </p:nvSpPr>
        <p:spPr>
          <a:xfrm>
            <a:off x="729338" y="2526632"/>
            <a:ext cx="4721893" cy="4037681"/>
          </a:xfrm>
        </p:spPr>
        <p:txBody>
          <a:bodyPr>
            <a:normAutofit/>
          </a:bodyPr>
          <a:lstStyle>
            <a:lvl1pPr>
              <a:defRPr sz="18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3" name="Friform 2">
            <a:extLst>
              <a:ext uri="{FF2B5EF4-FFF2-40B4-BE49-F238E27FC236}">
                <a16:creationId xmlns:a16="http://schemas.microsoft.com/office/drawing/2014/main" id="{7E022C27-9C21-F873-8750-10FD0E253AA0}"/>
              </a:ext>
            </a:extLst>
          </p:cNvPr>
          <p:cNvSpPr>
            <a:spLocks noGrp="1"/>
          </p:cNvSpPr>
          <p:nvPr>
            <p:ph type="pic" sz="quarter" idx="11"/>
          </p:nvPr>
        </p:nvSpPr>
        <p:spPr>
          <a:xfrm>
            <a:off x="6032646" y="542846"/>
            <a:ext cx="5028737" cy="5130189"/>
          </a:xfrm>
          <a:custGeom>
            <a:avLst/>
            <a:gdLst>
              <a:gd name="connsiteX0" fmla="*/ 2047310 w 5028737"/>
              <a:gd name="connsiteY0" fmla="*/ 723 h 5130189"/>
              <a:gd name="connsiteX1" fmla="*/ 2348972 w 5028737"/>
              <a:gd name="connsiteY1" fmla="*/ 66568 h 5130189"/>
              <a:gd name="connsiteX2" fmla="*/ 2590663 w 5028737"/>
              <a:gd name="connsiteY2" fmla="*/ 428029 h 5130189"/>
              <a:gd name="connsiteX3" fmla="*/ 2753275 w 5028737"/>
              <a:gd name="connsiteY3" fmla="*/ 450272 h 5130189"/>
              <a:gd name="connsiteX4" fmla="*/ 3107459 w 5028737"/>
              <a:gd name="connsiteY4" fmla="*/ 389102 h 5130189"/>
              <a:gd name="connsiteX5" fmla="*/ 3420433 w 5028737"/>
              <a:gd name="connsiteY5" fmla="*/ 558154 h 5130189"/>
              <a:gd name="connsiteX6" fmla="*/ 3577475 w 5028737"/>
              <a:gd name="connsiteY6" fmla="*/ 353512 h 5130189"/>
              <a:gd name="connsiteX7" fmla="*/ 3723382 w 5028737"/>
              <a:gd name="connsiteY7" fmla="*/ 698290 h 5130189"/>
              <a:gd name="connsiteX8" fmla="*/ 3766819 w 5028737"/>
              <a:gd name="connsiteY8" fmla="*/ 625997 h 5130189"/>
              <a:gd name="connsiteX9" fmla="*/ 4240178 w 5028737"/>
              <a:gd name="connsiteY9" fmla="*/ 660476 h 5130189"/>
              <a:gd name="connsiteX10" fmla="*/ 4216788 w 5028737"/>
              <a:gd name="connsiteY10" fmla="*/ 976336 h 5130189"/>
              <a:gd name="connsiteX11" fmla="*/ 4400563 w 5028737"/>
              <a:gd name="connsiteY11" fmla="*/ 816181 h 5130189"/>
              <a:gd name="connsiteX12" fmla="*/ 4456252 w 5028737"/>
              <a:gd name="connsiteY12" fmla="*/ 811733 h 5130189"/>
              <a:gd name="connsiteX13" fmla="*/ 4598817 w 5028737"/>
              <a:gd name="connsiteY13" fmla="*/ 1173193 h 5130189"/>
              <a:gd name="connsiteX14" fmla="*/ 4406131 w 5028737"/>
              <a:gd name="connsiteY14" fmla="*/ 1562459 h 5130189"/>
              <a:gd name="connsiteX15" fmla="*/ 4467390 w 5028737"/>
              <a:gd name="connsiteY15" fmla="*/ 1713716 h 5130189"/>
              <a:gd name="connsiteX16" fmla="*/ 4697943 w 5028737"/>
              <a:gd name="connsiteY16" fmla="*/ 1989538 h 5130189"/>
              <a:gd name="connsiteX17" fmla="*/ 4707967 w 5028737"/>
              <a:gd name="connsiteY17" fmla="*/ 2344326 h 5130189"/>
              <a:gd name="connsiteX18" fmla="*/ 4964137 w 5028737"/>
              <a:gd name="connsiteY18" fmla="*/ 2377692 h 5130189"/>
              <a:gd name="connsiteX19" fmla="*/ 4738039 w 5028737"/>
              <a:gd name="connsiteY19" fmla="*/ 2675757 h 5130189"/>
              <a:gd name="connsiteX20" fmla="*/ 4822687 w 5028737"/>
              <a:gd name="connsiteY20" fmla="*/ 2677982 h 5130189"/>
              <a:gd name="connsiteX21" fmla="*/ 5028737 w 5028737"/>
              <a:gd name="connsiteY21" fmla="*/ 3105061 h 5130189"/>
              <a:gd name="connsiteX22" fmla="*/ 4743609 w 5028737"/>
              <a:gd name="connsiteY22" fmla="*/ 3242972 h 5130189"/>
              <a:gd name="connsiteX23" fmla="*/ 4975275 w 5028737"/>
              <a:gd name="connsiteY23" fmla="*/ 3321938 h 5130189"/>
              <a:gd name="connsiteX24" fmla="*/ 5006461 w 5028737"/>
              <a:gd name="connsiteY24" fmla="*/ 3367538 h 5130189"/>
              <a:gd name="connsiteX25" fmla="*/ 4763657 w 5028737"/>
              <a:gd name="connsiteY25" fmla="*/ 3672276 h 5130189"/>
              <a:gd name="connsiteX26" fmla="*/ 4330394 w 5028737"/>
              <a:gd name="connsiteY26" fmla="*/ 3701194 h 5130189"/>
              <a:gd name="connsiteX27" fmla="*/ 4230153 w 5028737"/>
              <a:gd name="connsiteY27" fmla="*/ 3830207 h 5130189"/>
              <a:gd name="connsiteX28" fmla="*/ 4105409 w 5028737"/>
              <a:gd name="connsiteY28" fmla="*/ 4167199 h 5130189"/>
              <a:gd name="connsiteX29" fmla="*/ 3802460 w 5028737"/>
              <a:gd name="connsiteY29" fmla="*/ 4352935 h 5130189"/>
              <a:gd name="connsiteX30" fmla="*/ 3901587 w 5028737"/>
              <a:gd name="connsiteY30" fmla="*/ 4590942 h 5130189"/>
              <a:gd name="connsiteX31" fmla="*/ 3530697 w 5028737"/>
              <a:gd name="connsiteY31" fmla="*/ 4544231 h 5130189"/>
              <a:gd name="connsiteX32" fmla="*/ 3571907 w 5028737"/>
              <a:gd name="connsiteY32" fmla="*/ 4618748 h 5130189"/>
              <a:gd name="connsiteX33" fmla="*/ 3304599 w 5028737"/>
              <a:gd name="connsiteY33" fmla="*/ 5010237 h 5130189"/>
              <a:gd name="connsiteX34" fmla="*/ 3042859 w 5028737"/>
              <a:gd name="connsiteY34" fmla="*/ 4832287 h 5130189"/>
              <a:gd name="connsiteX35" fmla="*/ 3089638 w 5028737"/>
              <a:gd name="connsiteY35" fmla="*/ 5071407 h 5130189"/>
              <a:gd name="connsiteX36" fmla="*/ 3065135 w 5028737"/>
              <a:gd name="connsiteY36" fmla="*/ 5121456 h 5130189"/>
              <a:gd name="connsiteX37" fmla="*/ 2679765 w 5028737"/>
              <a:gd name="connsiteY37" fmla="*/ 5063622 h 5130189"/>
              <a:gd name="connsiteX38" fmla="*/ 2438075 w 5028737"/>
              <a:gd name="connsiteY38" fmla="*/ 4702162 h 5130189"/>
              <a:gd name="connsiteX39" fmla="*/ 2275462 w 5028737"/>
              <a:gd name="connsiteY39" fmla="*/ 4679918 h 5130189"/>
              <a:gd name="connsiteX40" fmla="*/ 1921279 w 5028737"/>
              <a:gd name="connsiteY40" fmla="*/ 4741087 h 5130189"/>
              <a:gd name="connsiteX41" fmla="*/ 1608305 w 5028737"/>
              <a:gd name="connsiteY41" fmla="*/ 4572035 h 5130189"/>
              <a:gd name="connsiteX42" fmla="*/ 1451262 w 5028737"/>
              <a:gd name="connsiteY42" fmla="*/ 4776678 h 5130189"/>
              <a:gd name="connsiteX43" fmla="*/ 1305356 w 5028737"/>
              <a:gd name="connsiteY43" fmla="*/ 4431900 h 5130189"/>
              <a:gd name="connsiteX44" fmla="*/ 1261919 w 5028737"/>
              <a:gd name="connsiteY44" fmla="*/ 4504192 h 5130189"/>
              <a:gd name="connsiteX45" fmla="*/ 788560 w 5028737"/>
              <a:gd name="connsiteY45" fmla="*/ 4469715 h 5130189"/>
              <a:gd name="connsiteX46" fmla="*/ 811950 w 5028737"/>
              <a:gd name="connsiteY46" fmla="*/ 4153853 h 5130189"/>
              <a:gd name="connsiteX47" fmla="*/ 628175 w 5028737"/>
              <a:gd name="connsiteY47" fmla="*/ 4314008 h 5130189"/>
              <a:gd name="connsiteX48" fmla="*/ 572485 w 5028737"/>
              <a:gd name="connsiteY48" fmla="*/ 4318457 h 5130189"/>
              <a:gd name="connsiteX49" fmla="*/ 429921 w 5028737"/>
              <a:gd name="connsiteY49" fmla="*/ 3956996 h 5130189"/>
              <a:gd name="connsiteX50" fmla="*/ 622606 w 5028737"/>
              <a:gd name="connsiteY50" fmla="*/ 3567731 h 5130189"/>
              <a:gd name="connsiteX51" fmla="*/ 561348 w 5028737"/>
              <a:gd name="connsiteY51" fmla="*/ 3416473 h 5130189"/>
              <a:gd name="connsiteX52" fmla="*/ 330795 w 5028737"/>
              <a:gd name="connsiteY52" fmla="*/ 3140651 h 5130189"/>
              <a:gd name="connsiteX53" fmla="*/ 320770 w 5028737"/>
              <a:gd name="connsiteY53" fmla="*/ 2785864 h 5130189"/>
              <a:gd name="connsiteX54" fmla="*/ 64600 w 5028737"/>
              <a:gd name="connsiteY54" fmla="*/ 2752499 h 5130189"/>
              <a:gd name="connsiteX55" fmla="*/ 290697 w 5028737"/>
              <a:gd name="connsiteY55" fmla="*/ 2454432 h 5130189"/>
              <a:gd name="connsiteX56" fmla="*/ 206051 w 5028737"/>
              <a:gd name="connsiteY56" fmla="*/ 2452207 h 5130189"/>
              <a:gd name="connsiteX57" fmla="*/ 0 w 5028737"/>
              <a:gd name="connsiteY57" fmla="*/ 2025128 h 5130189"/>
              <a:gd name="connsiteX58" fmla="*/ 285129 w 5028737"/>
              <a:gd name="connsiteY58" fmla="*/ 1887217 h 5130189"/>
              <a:gd name="connsiteX59" fmla="*/ 53462 w 5028737"/>
              <a:gd name="connsiteY59" fmla="*/ 1808252 h 5130189"/>
              <a:gd name="connsiteX60" fmla="*/ 22276 w 5028737"/>
              <a:gd name="connsiteY60" fmla="*/ 1762653 h 5130189"/>
              <a:gd name="connsiteX61" fmla="*/ 265081 w 5028737"/>
              <a:gd name="connsiteY61" fmla="*/ 1457913 h 5130189"/>
              <a:gd name="connsiteX62" fmla="*/ 698344 w 5028737"/>
              <a:gd name="connsiteY62" fmla="*/ 1428997 h 5130189"/>
              <a:gd name="connsiteX63" fmla="*/ 798584 w 5028737"/>
              <a:gd name="connsiteY63" fmla="*/ 1299982 h 5130189"/>
              <a:gd name="connsiteX64" fmla="*/ 923328 w 5028737"/>
              <a:gd name="connsiteY64" fmla="*/ 962990 h 5130189"/>
              <a:gd name="connsiteX65" fmla="*/ 1226277 w 5028737"/>
              <a:gd name="connsiteY65" fmla="*/ 777256 h 5130189"/>
              <a:gd name="connsiteX66" fmla="*/ 1127150 w 5028737"/>
              <a:gd name="connsiteY66" fmla="*/ 539247 h 5130189"/>
              <a:gd name="connsiteX67" fmla="*/ 1498041 w 5028737"/>
              <a:gd name="connsiteY67" fmla="*/ 585959 h 5130189"/>
              <a:gd name="connsiteX68" fmla="*/ 1456830 w 5028737"/>
              <a:gd name="connsiteY68" fmla="*/ 511443 h 5130189"/>
              <a:gd name="connsiteX69" fmla="*/ 1724138 w 5028737"/>
              <a:gd name="connsiteY69" fmla="*/ 119953 h 5130189"/>
              <a:gd name="connsiteX70" fmla="*/ 1985878 w 5028737"/>
              <a:gd name="connsiteY70" fmla="*/ 297903 h 5130189"/>
              <a:gd name="connsiteX71" fmla="*/ 1939099 w 5028737"/>
              <a:gd name="connsiteY71" fmla="*/ 58782 h 5130189"/>
              <a:gd name="connsiteX72" fmla="*/ 1963603 w 5028737"/>
              <a:gd name="connsiteY72" fmla="*/ 8734 h 5130189"/>
              <a:gd name="connsiteX73" fmla="*/ 2047310 w 5028737"/>
              <a:gd name="connsiteY73" fmla="*/ 723 h 5130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028737" h="5130189">
                <a:moveTo>
                  <a:pt x="2047310" y="723"/>
                </a:moveTo>
                <a:cubicBezTo>
                  <a:pt x="2142852" y="-3291"/>
                  <a:pt x="2266274" y="8178"/>
                  <a:pt x="2348972" y="66568"/>
                </a:cubicBezTo>
                <a:cubicBezTo>
                  <a:pt x="2543883" y="205591"/>
                  <a:pt x="2538315" y="293454"/>
                  <a:pt x="2590663" y="428029"/>
                </a:cubicBezTo>
                <a:cubicBezTo>
                  <a:pt x="2625191" y="513667"/>
                  <a:pt x="2694245" y="502545"/>
                  <a:pt x="2753275" y="450272"/>
                </a:cubicBezTo>
                <a:cubicBezTo>
                  <a:pt x="2850175" y="363522"/>
                  <a:pt x="2977146" y="273435"/>
                  <a:pt x="3107459" y="389102"/>
                </a:cubicBezTo>
                <a:cubicBezTo>
                  <a:pt x="3224407" y="492535"/>
                  <a:pt x="3331330" y="544808"/>
                  <a:pt x="3420433" y="558154"/>
                </a:cubicBezTo>
                <a:lnTo>
                  <a:pt x="3577475" y="353512"/>
                </a:lnTo>
                <a:lnTo>
                  <a:pt x="3723382" y="698290"/>
                </a:lnTo>
                <a:lnTo>
                  <a:pt x="3766819" y="625997"/>
                </a:lnTo>
                <a:lnTo>
                  <a:pt x="4240178" y="660476"/>
                </a:lnTo>
                <a:lnTo>
                  <a:pt x="4216788" y="976336"/>
                </a:lnTo>
                <a:cubicBezTo>
                  <a:pt x="4310345" y="935185"/>
                  <a:pt x="4373832" y="862894"/>
                  <a:pt x="4400563" y="816181"/>
                </a:cubicBezTo>
                <a:cubicBezTo>
                  <a:pt x="4412814" y="795050"/>
                  <a:pt x="4441772" y="792825"/>
                  <a:pt x="4456252" y="811733"/>
                </a:cubicBezTo>
                <a:cubicBezTo>
                  <a:pt x="4514169" y="884025"/>
                  <a:pt x="4611067" y="1039731"/>
                  <a:pt x="4598817" y="1173193"/>
                </a:cubicBezTo>
                <a:cubicBezTo>
                  <a:pt x="4575427" y="1411202"/>
                  <a:pt x="4496348" y="1450128"/>
                  <a:pt x="4406131" y="1562459"/>
                </a:cubicBezTo>
                <a:cubicBezTo>
                  <a:pt x="4348215" y="1634750"/>
                  <a:pt x="4392765" y="1689248"/>
                  <a:pt x="4467390" y="1713716"/>
                </a:cubicBezTo>
                <a:cubicBezTo>
                  <a:pt x="4591019" y="1753755"/>
                  <a:pt x="4732471" y="1818261"/>
                  <a:pt x="4697943" y="1989538"/>
                </a:cubicBezTo>
                <a:cubicBezTo>
                  <a:pt x="4666757" y="2141907"/>
                  <a:pt x="4674553" y="2259799"/>
                  <a:pt x="4707967" y="2344326"/>
                </a:cubicBezTo>
                <a:lnTo>
                  <a:pt x="4964137" y="2377692"/>
                </a:lnTo>
                <a:lnTo>
                  <a:pt x="4738039" y="2675757"/>
                </a:lnTo>
                <a:lnTo>
                  <a:pt x="4822687" y="2677982"/>
                </a:lnTo>
                <a:lnTo>
                  <a:pt x="5028737" y="3105061"/>
                </a:lnTo>
                <a:lnTo>
                  <a:pt x="4743609" y="3242972"/>
                </a:lnTo>
                <a:cubicBezTo>
                  <a:pt x="4827141" y="3303031"/>
                  <a:pt x="4921814" y="3321938"/>
                  <a:pt x="4975275" y="3321938"/>
                </a:cubicBezTo>
                <a:cubicBezTo>
                  <a:pt x="4999779" y="3321938"/>
                  <a:pt x="5015372" y="3345294"/>
                  <a:pt x="5006461" y="3367538"/>
                </a:cubicBezTo>
                <a:cubicBezTo>
                  <a:pt x="4971933" y="3455400"/>
                  <a:pt x="4886173" y="3616667"/>
                  <a:pt x="4763657" y="3672276"/>
                </a:cubicBezTo>
                <a:cubicBezTo>
                  <a:pt x="4546468" y="3772373"/>
                  <a:pt x="4472958" y="3722325"/>
                  <a:pt x="4330394" y="3701194"/>
                </a:cubicBezTo>
                <a:cubicBezTo>
                  <a:pt x="4239063" y="3686735"/>
                  <a:pt x="4214560" y="3753466"/>
                  <a:pt x="4230153" y="3830207"/>
                </a:cubicBezTo>
                <a:cubicBezTo>
                  <a:pt x="4255771" y="3956996"/>
                  <a:pt x="4271364" y="4111590"/>
                  <a:pt x="4105409" y="4167199"/>
                </a:cubicBezTo>
                <a:cubicBezTo>
                  <a:pt x="3957277" y="4216135"/>
                  <a:pt x="3859263" y="4282867"/>
                  <a:pt x="3802460" y="4352935"/>
                </a:cubicBezTo>
                <a:lnTo>
                  <a:pt x="3901587" y="4590942"/>
                </a:lnTo>
                <a:lnTo>
                  <a:pt x="3530697" y="4544231"/>
                </a:lnTo>
                <a:lnTo>
                  <a:pt x="3571907" y="4618748"/>
                </a:lnTo>
                <a:lnTo>
                  <a:pt x="3304599" y="5010237"/>
                </a:lnTo>
                <a:lnTo>
                  <a:pt x="3042859" y="4832287"/>
                </a:lnTo>
                <a:cubicBezTo>
                  <a:pt x="3031721" y="4933496"/>
                  <a:pt x="3061794" y="5024695"/>
                  <a:pt x="3089638" y="5071407"/>
                </a:cubicBezTo>
                <a:cubicBezTo>
                  <a:pt x="3100776" y="5091426"/>
                  <a:pt x="3088525" y="5118118"/>
                  <a:pt x="3065135" y="5121456"/>
                </a:cubicBezTo>
                <a:cubicBezTo>
                  <a:pt x="2972691" y="5135914"/>
                  <a:pt x="2790031" y="5141474"/>
                  <a:pt x="2679765" y="5063622"/>
                </a:cubicBezTo>
                <a:cubicBezTo>
                  <a:pt x="2484853" y="4924598"/>
                  <a:pt x="2490422" y="4836736"/>
                  <a:pt x="2438075" y="4702162"/>
                </a:cubicBezTo>
                <a:cubicBezTo>
                  <a:pt x="2403547" y="4616522"/>
                  <a:pt x="2334492" y="4627645"/>
                  <a:pt x="2275462" y="4679918"/>
                </a:cubicBezTo>
                <a:cubicBezTo>
                  <a:pt x="2178562" y="4766668"/>
                  <a:pt x="2051591" y="4856755"/>
                  <a:pt x="1921279" y="4741087"/>
                </a:cubicBezTo>
                <a:cubicBezTo>
                  <a:pt x="1804331" y="4637655"/>
                  <a:pt x="1697408" y="4585382"/>
                  <a:pt x="1608305" y="4572035"/>
                </a:cubicBezTo>
                <a:lnTo>
                  <a:pt x="1451262" y="4776678"/>
                </a:lnTo>
                <a:lnTo>
                  <a:pt x="1305356" y="4431900"/>
                </a:lnTo>
                <a:lnTo>
                  <a:pt x="1261919" y="4504192"/>
                </a:lnTo>
                <a:lnTo>
                  <a:pt x="788560" y="4469715"/>
                </a:lnTo>
                <a:lnTo>
                  <a:pt x="811950" y="4153853"/>
                </a:lnTo>
                <a:cubicBezTo>
                  <a:pt x="718392" y="4195004"/>
                  <a:pt x="654905" y="4267296"/>
                  <a:pt x="628175" y="4314008"/>
                </a:cubicBezTo>
                <a:cubicBezTo>
                  <a:pt x="615922" y="4335140"/>
                  <a:pt x="586965" y="4337364"/>
                  <a:pt x="572485" y="4318457"/>
                </a:cubicBezTo>
                <a:cubicBezTo>
                  <a:pt x="514569" y="4246165"/>
                  <a:pt x="417670" y="4090458"/>
                  <a:pt x="429921" y="3956996"/>
                </a:cubicBezTo>
                <a:cubicBezTo>
                  <a:pt x="453311" y="3718988"/>
                  <a:pt x="532389" y="3680062"/>
                  <a:pt x="622606" y="3567731"/>
                </a:cubicBezTo>
                <a:cubicBezTo>
                  <a:pt x="680523" y="3495439"/>
                  <a:pt x="635972" y="3440941"/>
                  <a:pt x="561348" y="3416473"/>
                </a:cubicBezTo>
                <a:cubicBezTo>
                  <a:pt x="437717" y="3376434"/>
                  <a:pt x="296267" y="3311928"/>
                  <a:pt x="330795" y="3140651"/>
                </a:cubicBezTo>
                <a:cubicBezTo>
                  <a:pt x="361981" y="2988282"/>
                  <a:pt x="354184" y="2870390"/>
                  <a:pt x="320770" y="2785864"/>
                </a:cubicBezTo>
                <a:lnTo>
                  <a:pt x="64600" y="2752499"/>
                </a:lnTo>
                <a:lnTo>
                  <a:pt x="290697" y="2454432"/>
                </a:lnTo>
                <a:lnTo>
                  <a:pt x="206051" y="2452207"/>
                </a:lnTo>
                <a:lnTo>
                  <a:pt x="0" y="2025128"/>
                </a:lnTo>
                <a:lnTo>
                  <a:pt x="285129" y="1887217"/>
                </a:lnTo>
                <a:cubicBezTo>
                  <a:pt x="201595" y="1827160"/>
                  <a:pt x="106924" y="1808252"/>
                  <a:pt x="53462" y="1808252"/>
                </a:cubicBezTo>
                <a:cubicBezTo>
                  <a:pt x="30073" y="1809364"/>
                  <a:pt x="13366" y="1784895"/>
                  <a:pt x="22276" y="1762653"/>
                </a:cubicBezTo>
                <a:cubicBezTo>
                  <a:pt x="56803" y="1674789"/>
                  <a:pt x="142565" y="1513523"/>
                  <a:pt x="265081" y="1457913"/>
                </a:cubicBezTo>
                <a:cubicBezTo>
                  <a:pt x="482268" y="1357816"/>
                  <a:pt x="555779" y="1407864"/>
                  <a:pt x="698344" y="1428997"/>
                </a:cubicBezTo>
                <a:cubicBezTo>
                  <a:pt x="789674" y="1443455"/>
                  <a:pt x="814177" y="1376723"/>
                  <a:pt x="798584" y="1299982"/>
                </a:cubicBezTo>
                <a:cubicBezTo>
                  <a:pt x="772967" y="1173193"/>
                  <a:pt x="757374" y="1018600"/>
                  <a:pt x="923328" y="962990"/>
                </a:cubicBezTo>
                <a:cubicBezTo>
                  <a:pt x="1071461" y="914054"/>
                  <a:pt x="1169474" y="847323"/>
                  <a:pt x="1226277" y="777256"/>
                </a:cubicBezTo>
                <a:lnTo>
                  <a:pt x="1127150" y="539247"/>
                </a:lnTo>
                <a:lnTo>
                  <a:pt x="1498041" y="585959"/>
                </a:lnTo>
                <a:lnTo>
                  <a:pt x="1456830" y="511443"/>
                </a:lnTo>
                <a:lnTo>
                  <a:pt x="1724138" y="119953"/>
                </a:lnTo>
                <a:lnTo>
                  <a:pt x="1985878" y="297903"/>
                </a:lnTo>
                <a:cubicBezTo>
                  <a:pt x="1997016" y="196694"/>
                  <a:pt x="1966943" y="105494"/>
                  <a:pt x="1939099" y="58782"/>
                </a:cubicBezTo>
                <a:cubicBezTo>
                  <a:pt x="1927962" y="38763"/>
                  <a:pt x="1940213" y="12071"/>
                  <a:pt x="1963603" y="8734"/>
                </a:cubicBezTo>
                <a:cubicBezTo>
                  <a:pt x="1986714" y="5119"/>
                  <a:pt x="2015463" y="2061"/>
                  <a:pt x="2047310" y="723"/>
                </a:cubicBezTo>
                <a:close/>
              </a:path>
            </a:pathLst>
          </a:custGeom>
        </p:spPr>
        <p:txBody>
          <a:bodyPr wrap="square">
            <a:noAutofit/>
          </a:bodyPr>
          <a:lstStyle>
            <a:lvl1pPr marL="0" indent="0">
              <a:buNone/>
              <a:defRPr sz="1400"/>
            </a:lvl1pPr>
          </a:lstStyle>
          <a:p>
            <a:endParaRPr lang="nb-NO" dirty="0"/>
          </a:p>
        </p:txBody>
      </p:sp>
      <p:pic>
        <p:nvPicPr>
          <p:cNvPr id="7" name="Grafikk 6">
            <a:extLst>
              <a:ext uri="{FF2B5EF4-FFF2-40B4-BE49-F238E27FC236}">
                <a16:creationId xmlns:a16="http://schemas.microsoft.com/office/drawing/2014/main" id="{C273C1AC-78AA-C773-A7AA-326FC5153B8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
        <p:nvSpPr>
          <p:cNvPr id="6" name="Picture Placeholder 12">
            <a:extLst>
              <a:ext uri="{FF2B5EF4-FFF2-40B4-BE49-F238E27FC236}">
                <a16:creationId xmlns:a16="http://schemas.microsoft.com/office/drawing/2014/main" id="{213BFF71-48FE-FDC5-4D91-2587EEBBEA2D}"/>
              </a:ext>
            </a:extLst>
          </p:cNvPr>
          <p:cNvSpPr>
            <a:spLocks noGrp="1"/>
          </p:cNvSpPr>
          <p:nvPr>
            <p:ph type="pic" sz="quarter" idx="12"/>
          </p:nvPr>
        </p:nvSpPr>
        <p:spPr>
          <a:xfrm>
            <a:off x="4863600" y="3441600"/>
            <a:ext cx="3326400" cy="3056400"/>
          </a:xfrm>
          <a:blipFill dpi="0" rotWithShape="1">
            <a:blip r:embed="rId4">
              <a:extLst>
                <a:ext uri="{96DAC541-7B7A-43D3-8B79-37D633B846F1}">
                  <asvg:svgBlip xmlns:asvg="http://schemas.microsoft.com/office/drawing/2016/SVG/main" r:embed="rId5"/>
                </a:ext>
              </a:extLst>
            </a:blip>
            <a:srcRect/>
            <a:stretch>
              <a:fillRect l="-131" r="131"/>
            </a:stretch>
          </a:blipFill>
        </p:spPr>
        <p:txBody>
          <a:bodyPr>
            <a:normAutofit/>
          </a:bodyPr>
          <a:lstStyle>
            <a:lvl1pPr marL="0" indent="0">
              <a:buNone/>
              <a:defRPr sz="100"/>
            </a:lvl1pPr>
          </a:lstStyle>
          <a:p>
            <a:endParaRPr lang="en-NO" dirty="0"/>
          </a:p>
        </p:txBody>
      </p:sp>
    </p:spTree>
    <p:extLst>
      <p:ext uri="{BB962C8B-B14F-4D97-AF65-F5344CB8AC3E}">
        <p14:creationId xmlns:p14="http://schemas.microsoft.com/office/powerpoint/2010/main" val="18777159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Overskrift og innhold">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F59B9289-F8FD-09DF-D802-23D76030B95A}"/>
              </a:ext>
            </a:extLst>
          </p:cNvPr>
          <p:cNvSpPr/>
          <p:nvPr userDrawn="1"/>
        </p:nvSpPr>
        <p:spPr>
          <a:xfrm>
            <a:off x="0" y="0"/>
            <a:ext cx="12192000" cy="6868886"/>
          </a:xfrm>
          <a:prstGeom prst="rect">
            <a:avLst/>
          </a:prstGeom>
          <a:solidFill>
            <a:srgbClr val="E3F3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 name="Tittel 1">
            <a:extLst>
              <a:ext uri="{FF2B5EF4-FFF2-40B4-BE49-F238E27FC236}">
                <a16:creationId xmlns:a16="http://schemas.microsoft.com/office/drawing/2014/main" id="{6FA2CE37-2356-90A1-1C39-56EEC5C04954}"/>
              </a:ext>
            </a:extLst>
          </p:cNvPr>
          <p:cNvSpPr>
            <a:spLocks noGrp="1"/>
          </p:cNvSpPr>
          <p:nvPr>
            <p:ph type="title"/>
          </p:nvPr>
        </p:nvSpPr>
        <p:spPr>
          <a:xfrm>
            <a:off x="729337" y="792001"/>
            <a:ext cx="10064115" cy="983459"/>
          </a:xfrm>
        </p:spPr>
        <p:txBody>
          <a:bodyPr anchor="t">
            <a:normAutofit/>
          </a:bodyPr>
          <a:lstStyle>
            <a:lvl1pPr>
              <a:defRPr sz="3200">
                <a:solidFill>
                  <a:schemeClr val="tx1"/>
                </a:solidFill>
              </a:defRPr>
            </a:lvl1pPr>
          </a:lstStyle>
          <a:p>
            <a:r>
              <a:rPr lang="nb-NO" dirty="0"/>
              <a:t>Klikk for å redigere tittelstil</a:t>
            </a:r>
          </a:p>
        </p:txBody>
      </p:sp>
      <p:sp>
        <p:nvSpPr>
          <p:cNvPr id="6" name="Rektangel 5">
            <a:extLst>
              <a:ext uri="{FF2B5EF4-FFF2-40B4-BE49-F238E27FC236}">
                <a16:creationId xmlns:a16="http://schemas.microsoft.com/office/drawing/2014/main" id="{45535C99-4595-D255-6BE9-5A80044B2DAF}"/>
              </a:ext>
            </a:extLst>
          </p:cNvPr>
          <p:cNvSpPr/>
          <p:nvPr userDrawn="1"/>
        </p:nvSpPr>
        <p:spPr>
          <a:xfrm>
            <a:off x="846621" y="576000"/>
            <a:ext cx="736939" cy="4947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 name="Grafikk 2">
            <a:extLst>
              <a:ext uri="{FF2B5EF4-FFF2-40B4-BE49-F238E27FC236}">
                <a16:creationId xmlns:a16="http://schemas.microsoft.com/office/drawing/2014/main" id="{AE051EAD-4F67-240F-23A4-88E0FA5BF78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
        <p:nvSpPr>
          <p:cNvPr id="9" name="Plassholder for innhold 8">
            <a:extLst>
              <a:ext uri="{FF2B5EF4-FFF2-40B4-BE49-F238E27FC236}">
                <a16:creationId xmlns:a16="http://schemas.microsoft.com/office/drawing/2014/main" id="{60CCC7FF-5CC1-2172-5440-543DFC583B23}"/>
              </a:ext>
            </a:extLst>
          </p:cNvPr>
          <p:cNvSpPr>
            <a:spLocks noGrp="1"/>
          </p:cNvSpPr>
          <p:nvPr>
            <p:ph sz="quarter" idx="11"/>
          </p:nvPr>
        </p:nvSpPr>
        <p:spPr>
          <a:xfrm>
            <a:off x="736283" y="1851025"/>
            <a:ext cx="10064750" cy="43434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Tree>
    <p:extLst>
      <p:ext uri="{BB962C8B-B14F-4D97-AF65-F5344CB8AC3E}">
        <p14:creationId xmlns:p14="http://schemas.microsoft.com/office/powerpoint/2010/main" val="26731554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Overskrift og innhold to spalter">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F59B9289-F8FD-09DF-D802-23D76030B95A}"/>
              </a:ext>
            </a:extLst>
          </p:cNvPr>
          <p:cNvSpPr/>
          <p:nvPr userDrawn="1"/>
        </p:nvSpPr>
        <p:spPr>
          <a:xfrm>
            <a:off x="0" y="0"/>
            <a:ext cx="12192000" cy="6868886"/>
          </a:xfrm>
          <a:prstGeom prst="rect">
            <a:avLst/>
          </a:prstGeom>
          <a:solidFill>
            <a:srgbClr val="E3F3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 name="Tittel 1">
            <a:extLst>
              <a:ext uri="{FF2B5EF4-FFF2-40B4-BE49-F238E27FC236}">
                <a16:creationId xmlns:a16="http://schemas.microsoft.com/office/drawing/2014/main" id="{6FA2CE37-2356-90A1-1C39-56EEC5C04954}"/>
              </a:ext>
            </a:extLst>
          </p:cNvPr>
          <p:cNvSpPr>
            <a:spLocks noGrp="1"/>
          </p:cNvSpPr>
          <p:nvPr>
            <p:ph type="title"/>
          </p:nvPr>
        </p:nvSpPr>
        <p:spPr>
          <a:xfrm>
            <a:off x="729337" y="792001"/>
            <a:ext cx="10064115" cy="983459"/>
          </a:xfrm>
        </p:spPr>
        <p:txBody>
          <a:bodyPr anchor="t">
            <a:normAutofit/>
          </a:bodyPr>
          <a:lstStyle>
            <a:lvl1pPr>
              <a:defRPr sz="3200">
                <a:solidFill>
                  <a:schemeClr val="tx1"/>
                </a:solidFill>
              </a:defRPr>
            </a:lvl1pPr>
          </a:lstStyle>
          <a:p>
            <a:r>
              <a:rPr lang="nb-NO" dirty="0"/>
              <a:t>Klikk for å redigere tittelstil</a:t>
            </a:r>
          </a:p>
        </p:txBody>
      </p:sp>
      <p:sp>
        <p:nvSpPr>
          <p:cNvPr id="6" name="Rektangel 5">
            <a:extLst>
              <a:ext uri="{FF2B5EF4-FFF2-40B4-BE49-F238E27FC236}">
                <a16:creationId xmlns:a16="http://schemas.microsoft.com/office/drawing/2014/main" id="{45535C99-4595-D255-6BE9-5A80044B2DAF}"/>
              </a:ext>
            </a:extLst>
          </p:cNvPr>
          <p:cNvSpPr/>
          <p:nvPr userDrawn="1"/>
        </p:nvSpPr>
        <p:spPr>
          <a:xfrm>
            <a:off x="846621" y="576000"/>
            <a:ext cx="736939" cy="4947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 name="Grafikk 2">
            <a:extLst>
              <a:ext uri="{FF2B5EF4-FFF2-40B4-BE49-F238E27FC236}">
                <a16:creationId xmlns:a16="http://schemas.microsoft.com/office/drawing/2014/main" id="{AE051EAD-4F67-240F-23A4-88E0FA5BF78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
        <p:nvSpPr>
          <p:cNvPr id="2" name="Plassholder for innhold 8">
            <a:extLst>
              <a:ext uri="{FF2B5EF4-FFF2-40B4-BE49-F238E27FC236}">
                <a16:creationId xmlns:a16="http://schemas.microsoft.com/office/drawing/2014/main" id="{C61FC917-76F4-BF29-36B8-01C54713BDC4}"/>
              </a:ext>
            </a:extLst>
          </p:cNvPr>
          <p:cNvSpPr>
            <a:spLocks noGrp="1"/>
          </p:cNvSpPr>
          <p:nvPr>
            <p:ph sz="quarter" idx="11"/>
          </p:nvPr>
        </p:nvSpPr>
        <p:spPr>
          <a:xfrm>
            <a:off x="736282" y="1851025"/>
            <a:ext cx="4952489" cy="43434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7" name="Plassholder for innhold 8">
            <a:extLst>
              <a:ext uri="{FF2B5EF4-FFF2-40B4-BE49-F238E27FC236}">
                <a16:creationId xmlns:a16="http://schemas.microsoft.com/office/drawing/2014/main" id="{1CAD263A-AAEA-47E2-220C-F96D083167C9}"/>
              </a:ext>
            </a:extLst>
          </p:cNvPr>
          <p:cNvSpPr>
            <a:spLocks noGrp="1"/>
          </p:cNvSpPr>
          <p:nvPr>
            <p:ph sz="quarter" idx="12"/>
          </p:nvPr>
        </p:nvSpPr>
        <p:spPr>
          <a:xfrm>
            <a:off x="5840963" y="1851025"/>
            <a:ext cx="4952489" cy="43434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Tree>
    <p:extLst>
      <p:ext uri="{BB962C8B-B14F-4D97-AF65-F5344CB8AC3E}">
        <p14:creationId xmlns:p14="http://schemas.microsoft.com/office/powerpoint/2010/main" val="333349301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kst og fremhevet tekst">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21772"/>
            <a:ext cx="6851739" cy="6868886"/>
          </a:xfrm>
          <a:prstGeom prst="rect">
            <a:avLst/>
          </a:prstGeom>
          <a:solidFill>
            <a:srgbClr val="E3F3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2" name="Rektangel 11">
            <a:extLst>
              <a:ext uri="{FF2B5EF4-FFF2-40B4-BE49-F238E27FC236}">
                <a16:creationId xmlns:a16="http://schemas.microsoft.com/office/drawing/2014/main" id="{7E2F8733-7020-F7A0-2B56-91B32C38FAE2}"/>
              </a:ext>
            </a:extLst>
          </p:cNvPr>
          <p:cNvSpPr/>
          <p:nvPr userDrawn="1"/>
        </p:nvSpPr>
        <p:spPr>
          <a:xfrm>
            <a:off x="6851739" y="10886"/>
            <a:ext cx="5340263" cy="685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1AB5B1EA-4DFB-4359-242D-54E87CFE18F9}"/>
              </a:ext>
            </a:extLst>
          </p:cNvPr>
          <p:cNvSpPr>
            <a:spLocks noGrp="1"/>
          </p:cNvSpPr>
          <p:nvPr>
            <p:ph type="title" hasCustomPrompt="1"/>
          </p:nvPr>
        </p:nvSpPr>
        <p:spPr>
          <a:xfrm>
            <a:off x="729338" y="1425117"/>
            <a:ext cx="4721893" cy="937172"/>
          </a:xfrm>
        </p:spPr>
        <p:txBody>
          <a:bodyPr anchor="t">
            <a:normAutofit/>
          </a:bodyPr>
          <a:lstStyle>
            <a:lvl1pPr>
              <a:defRPr sz="3200">
                <a:solidFill>
                  <a:schemeClr val="tx1"/>
                </a:solidFill>
              </a:defRPr>
            </a:lvl1pPr>
          </a:lstStyle>
          <a:p>
            <a:r>
              <a:rPr lang="nb-NO" dirty="0"/>
              <a:t>Klikk for å redigere tittelstil på to linjer</a:t>
            </a:r>
          </a:p>
        </p:txBody>
      </p:sp>
      <p:sp>
        <p:nvSpPr>
          <p:cNvPr id="3" name="Plassholder for innhold 2">
            <a:extLst>
              <a:ext uri="{FF2B5EF4-FFF2-40B4-BE49-F238E27FC236}">
                <a16:creationId xmlns:a16="http://schemas.microsoft.com/office/drawing/2014/main" id="{B660EC69-F67E-4BBF-E222-DF0F892BA796}"/>
              </a:ext>
            </a:extLst>
          </p:cNvPr>
          <p:cNvSpPr>
            <a:spLocks noGrp="1"/>
          </p:cNvSpPr>
          <p:nvPr>
            <p:ph idx="1"/>
          </p:nvPr>
        </p:nvSpPr>
        <p:spPr>
          <a:xfrm>
            <a:off x="729338" y="2526632"/>
            <a:ext cx="4721893" cy="4037681"/>
          </a:xfrm>
        </p:spPr>
        <p:txBody>
          <a:bodyPr>
            <a:normAutofit/>
          </a:bodyPr>
          <a:lstStyle>
            <a:lvl1pPr>
              <a:defRPr sz="18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9" name="Rektangel 8">
            <a:extLst>
              <a:ext uri="{FF2B5EF4-FFF2-40B4-BE49-F238E27FC236}">
                <a16:creationId xmlns:a16="http://schemas.microsoft.com/office/drawing/2014/main" id="{150A0E18-A805-CCCE-54F5-4FD39F8ED9A2}"/>
              </a:ext>
            </a:extLst>
          </p:cNvPr>
          <p:cNvSpPr/>
          <p:nvPr userDrawn="1"/>
        </p:nvSpPr>
        <p:spPr>
          <a:xfrm>
            <a:off x="846621" y="1297149"/>
            <a:ext cx="736939" cy="4947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 name="Rektangel 4">
            <a:extLst>
              <a:ext uri="{FF2B5EF4-FFF2-40B4-BE49-F238E27FC236}">
                <a16:creationId xmlns:a16="http://schemas.microsoft.com/office/drawing/2014/main" id="{EDF37670-43F7-38F8-2085-F3F23E858A10}"/>
              </a:ext>
            </a:extLst>
          </p:cNvPr>
          <p:cNvSpPr/>
          <p:nvPr userDrawn="1"/>
        </p:nvSpPr>
        <p:spPr>
          <a:xfrm>
            <a:off x="6501229" y="1437721"/>
            <a:ext cx="4403052" cy="3643843"/>
          </a:xfrm>
          <a:prstGeom prst="rect">
            <a:avLst/>
          </a:prstGeom>
          <a:noFill/>
          <a:ln w="2540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 name="Rektangel 6">
            <a:extLst>
              <a:ext uri="{FF2B5EF4-FFF2-40B4-BE49-F238E27FC236}">
                <a16:creationId xmlns:a16="http://schemas.microsoft.com/office/drawing/2014/main" id="{22DF3B21-29D8-0A56-3048-382E51D50BBE}"/>
              </a:ext>
            </a:extLst>
          </p:cNvPr>
          <p:cNvSpPr/>
          <p:nvPr userDrawn="1"/>
        </p:nvSpPr>
        <p:spPr>
          <a:xfrm>
            <a:off x="6501229" y="1437719"/>
            <a:ext cx="350508" cy="3643843"/>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0" name="Plassholder for tekst 9">
            <a:extLst>
              <a:ext uri="{FF2B5EF4-FFF2-40B4-BE49-F238E27FC236}">
                <a16:creationId xmlns:a16="http://schemas.microsoft.com/office/drawing/2014/main" id="{347672F6-ED8C-FD8B-4248-E5065941B044}"/>
              </a:ext>
            </a:extLst>
          </p:cNvPr>
          <p:cNvSpPr>
            <a:spLocks noGrp="1"/>
          </p:cNvSpPr>
          <p:nvPr>
            <p:ph type="body" sz="quarter" idx="10"/>
          </p:nvPr>
        </p:nvSpPr>
        <p:spPr>
          <a:xfrm>
            <a:off x="7202247" y="1728337"/>
            <a:ext cx="3328988" cy="3062605"/>
          </a:xfrm>
        </p:spPr>
        <p:txBody>
          <a:bodyPr anchor="ctr">
            <a:normAutofit/>
          </a:bodyPr>
          <a:lstStyle>
            <a:lvl1pPr marL="0" indent="0">
              <a:buNone/>
              <a:defRPr sz="1800">
                <a:solidFill>
                  <a:schemeClr val="bg2"/>
                </a:solidFill>
              </a:defRPr>
            </a:lvl1pPr>
            <a:lvl2pPr marL="457200" indent="0">
              <a:buNone/>
              <a:defRPr sz="1800">
                <a:solidFill>
                  <a:srgbClr val="92CBC6"/>
                </a:solidFill>
              </a:defRPr>
            </a:lvl2pPr>
            <a:lvl3pPr marL="914400" indent="0">
              <a:buNone/>
              <a:defRPr sz="1800">
                <a:solidFill>
                  <a:srgbClr val="92CBC6"/>
                </a:solidFill>
              </a:defRPr>
            </a:lvl3pPr>
            <a:lvl4pPr marL="1371600" indent="0">
              <a:buNone/>
              <a:defRPr sz="1800">
                <a:solidFill>
                  <a:srgbClr val="92CBC6"/>
                </a:solidFill>
              </a:defRPr>
            </a:lvl4pPr>
            <a:lvl5pPr marL="1828800" indent="0">
              <a:buNone/>
              <a:defRPr sz="1800">
                <a:solidFill>
                  <a:srgbClr val="92CBC6"/>
                </a:solidFill>
              </a:defRPr>
            </a:lvl5pPr>
          </a:lstStyle>
          <a:p>
            <a:pPr lvl="0"/>
            <a:r>
              <a:rPr lang="nb-NO" dirty="0"/>
              <a:t>Klikk for å redigere tekststiler i malen</a:t>
            </a:r>
          </a:p>
        </p:txBody>
      </p:sp>
      <p:pic>
        <p:nvPicPr>
          <p:cNvPr id="18" name="Grafikk 17">
            <a:extLst>
              <a:ext uri="{FF2B5EF4-FFF2-40B4-BE49-F238E27FC236}">
                <a16:creationId xmlns:a16="http://schemas.microsoft.com/office/drawing/2014/main" id="{D20F9BE7-905B-C090-1072-E705F7841CF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Tree>
    <p:extLst>
      <p:ext uri="{BB962C8B-B14F-4D97-AF65-F5344CB8AC3E}">
        <p14:creationId xmlns:p14="http://schemas.microsoft.com/office/powerpoint/2010/main" val="149004575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Kun overskrift">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F59B9289-F8FD-09DF-D802-23D76030B95A}"/>
              </a:ext>
            </a:extLst>
          </p:cNvPr>
          <p:cNvSpPr/>
          <p:nvPr userDrawn="1"/>
        </p:nvSpPr>
        <p:spPr>
          <a:xfrm>
            <a:off x="0" y="0"/>
            <a:ext cx="12192000" cy="6868886"/>
          </a:xfrm>
          <a:prstGeom prst="rect">
            <a:avLst/>
          </a:prstGeom>
          <a:solidFill>
            <a:srgbClr val="E3F3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 name="Tittel 1">
            <a:extLst>
              <a:ext uri="{FF2B5EF4-FFF2-40B4-BE49-F238E27FC236}">
                <a16:creationId xmlns:a16="http://schemas.microsoft.com/office/drawing/2014/main" id="{6FA2CE37-2356-90A1-1C39-56EEC5C04954}"/>
              </a:ext>
            </a:extLst>
          </p:cNvPr>
          <p:cNvSpPr>
            <a:spLocks noGrp="1"/>
          </p:cNvSpPr>
          <p:nvPr>
            <p:ph type="title"/>
          </p:nvPr>
        </p:nvSpPr>
        <p:spPr>
          <a:xfrm>
            <a:off x="729338" y="792001"/>
            <a:ext cx="9469739" cy="956846"/>
          </a:xfrm>
        </p:spPr>
        <p:txBody>
          <a:bodyPr anchor="t">
            <a:normAutofit/>
          </a:bodyPr>
          <a:lstStyle>
            <a:lvl1pPr>
              <a:defRPr sz="3200">
                <a:solidFill>
                  <a:schemeClr val="tx1"/>
                </a:solidFill>
              </a:defRPr>
            </a:lvl1pPr>
          </a:lstStyle>
          <a:p>
            <a:r>
              <a:rPr lang="nb-NO" dirty="0"/>
              <a:t>Klikk for å redigere tittelstil</a:t>
            </a:r>
          </a:p>
        </p:txBody>
      </p:sp>
      <p:sp>
        <p:nvSpPr>
          <p:cNvPr id="6" name="Rektangel 5">
            <a:extLst>
              <a:ext uri="{FF2B5EF4-FFF2-40B4-BE49-F238E27FC236}">
                <a16:creationId xmlns:a16="http://schemas.microsoft.com/office/drawing/2014/main" id="{45535C99-4595-D255-6BE9-5A80044B2DAF}"/>
              </a:ext>
            </a:extLst>
          </p:cNvPr>
          <p:cNvSpPr/>
          <p:nvPr userDrawn="1"/>
        </p:nvSpPr>
        <p:spPr>
          <a:xfrm>
            <a:off x="846621" y="576000"/>
            <a:ext cx="736939" cy="49475"/>
          </a:xfrm>
          <a:prstGeom prst="rect">
            <a:avLst/>
          </a:prstGeom>
          <a:solidFill>
            <a:srgbClr val="00566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2" name="Grafikk 1">
            <a:extLst>
              <a:ext uri="{FF2B5EF4-FFF2-40B4-BE49-F238E27FC236}">
                <a16:creationId xmlns:a16="http://schemas.microsoft.com/office/drawing/2014/main" id="{E214D160-C48E-B922-8AF5-223BF96AB3B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Tree>
    <p:extLst>
      <p:ext uri="{BB962C8B-B14F-4D97-AF65-F5344CB8AC3E}">
        <p14:creationId xmlns:p14="http://schemas.microsoft.com/office/powerpoint/2010/main" val="2327477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ilde og tekst">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4381501" y="0"/>
            <a:ext cx="7810499" cy="6868886"/>
          </a:xfrm>
          <a:prstGeom prst="rect">
            <a:avLst/>
          </a:prstGeom>
          <a:solidFill>
            <a:srgbClr val="F4E8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12" name="Rektangel 11">
            <a:extLst>
              <a:ext uri="{FF2B5EF4-FFF2-40B4-BE49-F238E27FC236}">
                <a16:creationId xmlns:a16="http://schemas.microsoft.com/office/drawing/2014/main" id="{7E2F8733-7020-F7A0-2B56-91B32C38FAE2}"/>
              </a:ext>
            </a:extLst>
          </p:cNvPr>
          <p:cNvSpPr/>
          <p:nvPr userDrawn="1"/>
        </p:nvSpPr>
        <p:spPr>
          <a:xfrm>
            <a:off x="1" y="0"/>
            <a:ext cx="4381500" cy="685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1AB5B1EA-4DFB-4359-242D-54E87CFE18F9}"/>
              </a:ext>
            </a:extLst>
          </p:cNvPr>
          <p:cNvSpPr>
            <a:spLocks noGrp="1"/>
          </p:cNvSpPr>
          <p:nvPr>
            <p:ph type="title"/>
          </p:nvPr>
        </p:nvSpPr>
        <p:spPr>
          <a:xfrm>
            <a:off x="5964278" y="1425117"/>
            <a:ext cx="4721893" cy="1002568"/>
          </a:xfrm>
        </p:spPr>
        <p:txBody>
          <a:bodyPr anchor="t">
            <a:normAutofit/>
          </a:bodyPr>
          <a:lstStyle>
            <a:lvl1pPr>
              <a:defRPr sz="3200">
                <a:solidFill>
                  <a:schemeClr val="tx1"/>
                </a:solidFill>
              </a:defRPr>
            </a:lvl1pPr>
          </a:lstStyle>
          <a:p>
            <a:r>
              <a:rPr lang="nb-NO"/>
              <a:t>Klikk for å redigere tittelstil</a:t>
            </a:r>
            <a:endParaRPr lang="nb-NO" dirty="0"/>
          </a:p>
        </p:txBody>
      </p:sp>
      <p:sp>
        <p:nvSpPr>
          <p:cNvPr id="9" name="Rektangel 8">
            <a:extLst>
              <a:ext uri="{FF2B5EF4-FFF2-40B4-BE49-F238E27FC236}">
                <a16:creationId xmlns:a16="http://schemas.microsoft.com/office/drawing/2014/main" id="{150A0E18-A805-CCCE-54F5-4FD39F8ED9A2}"/>
              </a:ext>
            </a:extLst>
          </p:cNvPr>
          <p:cNvSpPr/>
          <p:nvPr userDrawn="1"/>
        </p:nvSpPr>
        <p:spPr>
          <a:xfrm>
            <a:off x="6081561" y="1297149"/>
            <a:ext cx="736939" cy="4947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7" name="Plassholder for bilde 16">
            <a:extLst>
              <a:ext uri="{FF2B5EF4-FFF2-40B4-BE49-F238E27FC236}">
                <a16:creationId xmlns:a16="http://schemas.microsoft.com/office/drawing/2014/main" id="{EE8481FA-BF8D-E490-BCDA-FF42F9412714}"/>
              </a:ext>
            </a:extLst>
          </p:cNvPr>
          <p:cNvSpPr>
            <a:spLocks noGrp="1"/>
          </p:cNvSpPr>
          <p:nvPr>
            <p:ph type="pic" sz="quarter" idx="10"/>
          </p:nvPr>
        </p:nvSpPr>
        <p:spPr>
          <a:xfrm>
            <a:off x="434340" y="351692"/>
            <a:ext cx="4876800" cy="6212621"/>
          </a:xfrm>
        </p:spPr>
        <p:txBody>
          <a:bodyPr>
            <a:normAutofit/>
          </a:bodyPr>
          <a:lstStyle>
            <a:lvl1pPr marL="0" indent="0">
              <a:buNone/>
              <a:defRPr sz="1400">
                <a:solidFill>
                  <a:schemeClr val="bg1"/>
                </a:solidFill>
              </a:defRPr>
            </a:lvl1pPr>
          </a:lstStyle>
          <a:p>
            <a:r>
              <a:rPr lang="nb-NO"/>
              <a:t>Klikk på ikonet for å legge til et bilde</a:t>
            </a:r>
            <a:endParaRPr lang="nb-NO" dirty="0"/>
          </a:p>
        </p:txBody>
      </p:sp>
      <p:sp>
        <p:nvSpPr>
          <p:cNvPr id="4" name="Plassholder for innhold 2">
            <a:extLst>
              <a:ext uri="{FF2B5EF4-FFF2-40B4-BE49-F238E27FC236}">
                <a16:creationId xmlns:a16="http://schemas.microsoft.com/office/drawing/2014/main" id="{08664DE9-E184-46C1-823B-E4FE1846C86C}"/>
              </a:ext>
            </a:extLst>
          </p:cNvPr>
          <p:cNvSpPr>
            <a:spLocks noGrp="1"/>
          </p:cNvSpPr>
          <p:nvPr>
            <p:ph idx="1"/>
          </p:nvPr>
        </p:nvSpPr>
        <p:spPr>
          <a:xfrm>
            <a:off x="5964278" y="2526632"/>
            <a:ext cx="4721893" cy="4037681"/>
          </a:xfrm>
        </p:spPr>
        <p:txBody>
          <a:bodyPr>
            <a:normAutofit/>
          </a:bodyPr>
          <a:lstStyle>
            <a:lvl1pPr>
              <a:defRPr sz="18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pic>
        <p:nvPicPr>
          <p:cNvPr id="3" name="Grafikk 2">
            <a:extLst>
              <a:ext uri="{FF2B5EF4-FFF2-40B4-BE49-F238E27FC236}">
                <a16:creationId xmlns:a16="http://schemas.microsoft.com/office/drawing/2014/main" id="{3DF6B6EF-4D14-6B0B-A28E-C85E8225AB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Tree>
    <p:extLst>
      <p:ext uri="{BB962C8B-B14F-4D97-AF65-F5344CB8AC3E}">
        <p14:creationId xmlns:p14="http://schemas.microsoft.com/office/powerpoint/2010/main" val="37870405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itat">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F59B9289-F8FD-09DF-D802-23D76030B95A}"/>
              </a:ext>
            </a:extLst>
          </p:cNvPr>
          <p:cNvSpPr/>
          <p:nvPr userDrawn="1"/>
        </p:nvSpPr>
        <p:spPr>
          <a:xfrm>
            <a:off x="0" y="0"/>
            <a:ext cx="12192000" cy="6868886"/>
          </a:xfrm>
          <a:prstGeom prst="rect">
            <a:avLst/>
          </a:prstGeom>
          <a:solidFill>
            <a:srgbClr val="E3F3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 name="Graphic 5">
            <a:extLst>
              <a:ext uri="{FF2B5EF4-FFF2-40B4-BE49-F238E27FC236}">
                <a16:creationId xmlns:a16="http://schemas.microsoft.com/office/drawing/2014/main" id="{9407E5BC-999D-4857-D802-1A5D5B144BBE}"/>
              </a:ext>
            </a:extLst>
          </p:cNvPr>
          <p:cNvSpPr/>
          <p:nvPr userDrawn="1"/>
        </p:nvSpPr>
        <p:spPr>
          <a:xfrm>
            <a:off x="8173329" y="3849783"/>
            <a:ext cx="4018671" cy="3022285"/>
          </a:xfrm>
          <a:custGeom>
            <a:avLst/>
            <a:gdLst>
              <a:gd name="connsiteX0" fmla="*/ 122676 w 5021153"/>
              <a:gd name="connsiteY0" fmla="*/ 3340899 h 3776213"/>
              <a:gd name="connsiteX1" fmla="*/ 0 w 5021153"/>
              <a:gd name="connsiteY1" fmla="*/ 3776214 h 3776213"/>
              <a:gd name="connsiteX2" fmla="*/ 5021153 w 5021153"/>
              <a:gd name="connsiteY2" fmla="*/ 3776214 h 3776213"/>
              <a:gd name="connsiteX3" fmla="*/ 5021153 w 5021153"/>
              <a:gd name="connsiteY3" fmla="*/ 1382933 h 3776213"/>
              <a:gd name="connsiteX4" fmla="*/ 4384951 w 5021153"/>
              <a:gd name="connsiteY4" fmla="*/ 1364874 h 3776213"/>
              <a:gd name="connsiteX5" fmla="*/ 4357372 w 5021153"/>
              <a:gd name="connsiteY5" fmla="*/ 996092 h 3776213"/>
              <a:gd name="connsiteX6" fmla="*/ 3982688 w 5021153"/>
              <a:gd name="connsiteY6" fmla="*/ 703347 h 3776213"/>
              <a:gd name="connsiteX7" fmla="*/ 3295132 w 5021153"/>
              <a:gd name="connsiteY7" fmla="*/ 0 h 3776213"/>
              <a:gd name="connsiteX8" fmla="*/ 2941369 w 5021153"/>
              <a:gd name="connsiteY8" fmla="*/ 345971 h 3776213"/>
              <a:gd name="connsiteX9" fmla="*/ 2426891 w 5021153"/>
              <a:gd name="connsiteY9" fmla="*/ 304150 h 3776213"/>
              <a:gd name="connsiteX10" fmla="*/ 2065520 w 5021153"/>
              <a:gd name="connsiteY10" fmla="*/ 890590 h 3776213"/>
              <a:gd name="connsiteX11" fmla="*/ 1732678 w 5021153"/>
              <a:gd name="connsiteY11" fmla="*/ 729960 h 3776213"/>
              <a:gd name="connsiteX12" fmla="*/ 1290475 w 5021153"/>
              <a:gd name="connsiteY12" fmla="*/ 908648 h 3776213"/>
              <a:gd name="connsiteX13" fmla="*/ 337596 w 5021153"/>
              <a:gd name="connsiteY13" fmla="*/ 1151018 h 3776213"/>
              <a:gd name="connsiteX14" fmla="*/ 460272 w 5021153"/>
              <a:gd name="connsiteY14" fmla="*/ 1631005 h 3776213"/>
              <a:gd name="connsiteX15" fmla="*/ 166421 w 5021153"/>
              <a:gd name="connsiteY15" fmla="*/ 2054914 h 3776213"/>
              <a:gd name="connsiteX16" fmla="*/ 494508 w 5021153"/>
              <a:gd name="connsiteY16" fmla="*/ 2661314 h 3776213"/>
              <a:gd name="connsiteX17" fmla="*/ 189244 w 5021153"/>
              <a:gd name="connsiteY17" fmla="*/ 2869466 h 3776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21153" h="3776213">
                <a:moveTo>
                  <a:pt x="122676" y="3340899"/>
                </a:moveTo>
                <a:lnTo>
                  <a:pt x="0" y="3776214"/>
                </a:lnTo>
                <a:lnTo>
                  <a:pt x="5021153" y="3776214"/>
                </a:lnTo>
                <a:lnTo>
                  <a:pt x="5021153" y="1382933"/>
                </a:lnTo>
                <a:lnTo>
                  <a:pt x="4384951" y="1364874"/>
                </a:lnTo>
                <a:lnTo>
                  <a:pt x="4357372" y="996092"/>
                </a:lnTo>
                <a:lnTo>
                  <a:pt x="3982688" y="703347"/>
                </a:lnTo>
                <a:lnTo>
                  <a:pt x="3295132" y="0"/>
                </a:lnTo>
                <a:lnTo>
                  <a:pt x="2941369" y="345971"/>
                </a:lnTo>
                <a:lnTo>
                  <a:pt x="2426891" y="304150"/>
                </a:lnTo>
                <a:lnTo>
                  <a:pt x="2065520" y="890590"/>
                </a:lnTo>
                <a:lnTo>
                  <a:pt x="1732678" y="729960"/>
                </a:lnTo>
                <a:lnTo>
                  <a:pt x="1290475" y="908648"/>
                </a:lnTo>
                <a:lnTo>
                  <a:pt x="337596" y="1151018"/>
                </a:lnTo>
                <a:lnTo>
                  <a:pt x="460272" y="1631005"/>
                </a:lnTo>
                <a:lnTo>
                  <a:pt x="166421" y="2054914"/>
                </a:lnTo>
                <a:lnTo>
                  <a:pt x="494508" y="2661314"/>
                </a:lnTo>
                <a:lnTo>
                  <a:pt x="189244" y="2869466"/>
                </a:lnTo>
                <a:close/>
              </a:path>
            </a:pathLst>
          </a:custGeom>
          <a:solidFill>
            <a:srgbClr val="FFFFFF">
              <a:alpha val="87531"/>
            </a:srgbClr>
          </a:solidFill>
          <a:ln w="9510" cap="flat">
            <a:noFill/>
            <a:prstDash val="solid"/>
            <a:miter/>
          </a:ln>
        </p:spPr>
        <p:txBody>
          <a:bodyPr rtlCol="0" anchor="ctr"/>
          <a:lstStyle/>
          <a:p>
            <a:endParaRPr lang="en-NO"/>
          </a:p>
        </p:txBody>
      </p:sp>
      <p:sp>
        <p:nvSpPr>
          <p:cNvPr id="5" name="Tittel 1">
            <a:extLst>
              <a:ext uri="{FF2B5EF4-FFF2-40B4-BE49-F238E27FC236}">
                <a16:creationId xmlns:a16="http://schemas.microsoft.com/office/drawing/2014/main" id="{6FA2CE37-2356-90A1-1C39-56EEC5C04954}"/>
              </a:ext>
            </a:extLst>
          </p:cNvPr>
          <p:cNvSpPr>
            <a:spLocks noGrp="1"/>
          </p:cNvSpPr>
          <p:nvPr>
            <p:ph type="title"/>
          </p:nvPr>
        </p:nvSpPr>
        <p:spPr>
          <a:xfrm>
            <a:off x="729338" y="1620000"/>
            <a:ext cx="9469739" cy="1994400"/>
          </a:xfrm>
        </p:spPr>
        <p:txBody>
          <a:bodyPr anchor="t">
            <a:normAutofit/>
          </a:bodyPr>
          <a:lstStyle>
            <a:lvl1pPr>
              <a:defRPr sz="3200">
                <a:solidFill>
                  <a:schemeClr val="tx1"/>
                </a:solidFill>
              </a:defRPr>
            </a:lvl1pPr>
          </a:lstStyle>
          <a:p>
            <a:r>
              <a:rPr lang="nb-NO" dirty="0"/>
              <a:t>Klikk for å redigere tittelstil</a:t>
            </a:r>
          </a:p>
        </p:txBody>
      </p:sp>
      <p:sp>
        <p:nvSpPr>
          <p:cNvPr id="6" name="Rektangel 5">
            <a:extLst>
              <a:ext uri="{FF2B5EF4-FFF2-40B4-BE49-F238E27FC236}">
                <a16:creationId xmlns:a16="http://schemas.microsoft.com/office/drawing/2014/main" id="{45535C99-4595-D255-6BE9-5A80044B2DAF}"/>
              </a:ext>
            </a:extLst>
          </p:cNvPr>
          <p:cNvSpPr/>
          <p:nvPr userDrawn="1"/>
        </p:nvSpPr>
        <p:spPr>
          <a:xfrm>
            <a:off x="846621" y="1339200"/>
            <a:ext cx="736939" cy="49475"/>
          </a:xfrm>
          <a:prstGeom prst="rect">
            <a:avLst/>
          </a:prstGeom>
          <a:solidFill>
            <a:srgbClr val="00566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2" name="Grafikk 1">
            <a:extLst>
              <a:ext uri="{FF2B5EF4-FFF2-40B4-BE49-F238E27FC236}">
                <a16:creationId xmlns:a16="http://schemas.microsoft.com/office/drawing/2014/main" id="{E214D160-C48E-B922-8AF5-223BF96AB3B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
        <p:nvSpPr>
          <p:cNvPr id="3" name="Plassholder for tekst 11">
            <a:extLst>
              <a:ext uri="{FF2B5EF4-FFF2-40B4-BE49-F238E27FC236}">
                <a16:creationId xmlns:a16="http://schemas.microsoft.com/office/drawing/2014/main" id="{0AB13E6B-0BEF-E153-EC82-BC590C26633F}"/>
              </a:ext>
            </a:extLst>
          </p:cNvPr>
          <p:cNvSpPr>
            <a:spLocks noGrp="1"/>
          </p:cNvSpPr>
          <p:nvPr>
            <p:ph type="body" sz="quarter" idx="12" hasCustomPrompt="1"/>
          </p:nvPr>
        </p:nvSpPr>
        <p:spPr>
          <a:xfrm>
            <a:off x="705600" y="3918788"/>
            <a:ext cx="4842303" cy="1076042"/>
          </a:xfrm>
        </p:spPr>
        <p:txBody>
          <a:bodyPr anchor="t" anchorCtr="0">
            <a:noAutofit/>
          </a:bodyPr>
          <a:lstStyle>
            <a:lvl1pPr marL="0" indent="0">
              <a:buNone/>
              <a:defRPr sz="2400">
                <a:solidFill>
                  <a:schemeClr val="tx1"/>
                </a:solidFill>
              </a:defRPr>
            </a:lvl1pPr>
            <a:lvl2pPr marL="457200" indent="0">
              <a:buNone/>
              <a:defRPr sz="2400">
                <a:solidFill>
                  <a:schemeClr val="bg1"/>
                </a:solidFill>
              </a:defRPr>
            </a:lvl2pPr>
            <a:lvl3pPr marL="914400" indent="0">
              <a:buNone/>
              <a:defRPr sz="2400">
                <a:solidFill>
                  <a:schemeClr val="bg1"/>
                </a:solidFill>
              </a:defRPr>
            </a:lvl3pPr>
            <a:lvl4pPr marL="1371600" indent="0">
              <a:buNone/>
              <a:defRPr sz="2400">
                <a:solidFill>
                  <a:schemeClr val="bg1"/>
                </a:solidFill>
              </a:defRPr>
            </a:lvl4pPr>
            <a:lvl5pPr marL="1828800" indent="0">
              <a:buNone/>
              <a:defRPr sz="2400">
                <a:solidFill>
                  <a:schemeClr val="bg1"/>
                </a:solidFill>
              </a:defRPr>
            </a:lvl5pPr>
          </a:lstStyle>
          <a:p>
            <a:pPr lvl="0"/>
            <a:r>
              <a:rPr lang="nb-NO" dirty="0"/>
              <a:t>Klikk for å redigere tekststiler i malen</a:t>
            </a:r>
          </a:p>
        </p:txBody>
      </p:sp>
    </p:spTree>
    <p:extLst>
      <p:ext uri="{BB962C8B-B14F-4D97-AF65-F5344CB8AC3E}">
        <p14:creationId xmlns:p14="http://schemas.microsoft.com/office/powerpoint/2010/main" val="22201249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om">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F59B9289-F8FD-09DF-D802-23D76030B95A}"/>
              </a:ext>
            </a:extLst>
          </p:cNvPr>
          <p:cNvSpPr/>
          <p:nvPr userDrawn="1"/>
        </p:nvSpPr>
        <p:spPr>
          <a:xfrm>
            <a:off x="0" y="0"/>
            <a:ext cx="12192000" cy="6868886"/>
          </a:xfrm>
          <a:prstGeom prst="rect">
            <a:avLst/>
          </a:prstGeom>
          <a:solidFill>
            <a:srgbClr val="E3F3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2" name="Grafikk 1">
            <a:extLst>
              <a:ext uri="{FF2B5EF4-FFF2-40B4-BE49-F238E27FC236}">
                <a16:creationId xmlns:a16="http://schemas.microsoft.com/office/drawing/2014/main" id="{CA7592B1-F7DE-A6F1-2DD7-F8CCD7D9480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Tree>
    <p:extLst>
      <p:ext uri="{BB962C8B-B14F-4D97-AF65-F5344CB8AC3E}">
        <p14:creationId xmlns:p14="http://schemas.microsoft.com/office/powerpoint/2010/main" val="418039449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eldekkende bilde uten logo">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F59B9289-F8FD-09DF-D802-23D76030B95A}"/>
              </a:ext>
            </a:extLst>
          </p:cNvPr>
          <p:cNvSpPr/>
          <p:nvPr userDrawn="1"/>
        </p:nvSpPr>
        <p:spPr>
          <a:xfrm>
            <a:off x="0" y="0"/>
            <a:ext cx="12192000" cy="6868886"/>
          </a:xfrm>
          <a:prstGeom prst="rect">
            <a:avLst/>
          </a:prstGeom>
          <a:solidFill>
            <a:srgbClr val="E3F3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Picture Placeholder 3">
            <a:extLst>
              <a:ext uri="{FF2B5EF4-FFF2-40B4-BE49-F238E27FC236}">
                <a16:creationId xmlns:a16="http://schemas.microsoft.com/office/drawing/2014/main" id="{377BD5D4-8ACB-5CD1-186B-77696E0631D1}"/>
              </a:ext>
            </a:extLst>
          </p:cNvPr>
          <p:cNvSpPr>
            <a:spLocks noGrp="1"/>
          </p:cNvSpPr>
          <p:nvPr>
            <p:ph type="pic" sz="quarter" idx="10"/>
          </p:nvPr>
        </p:nvSpPr>
        <p:spPr>
          <a:xfrm>
            <a:off x="0" y="0"/>
            <a:ext cx="12192000" cy="6858000"/>
          </a:xfrm>
        </p:spPr>
        <p:txBody>
          <a:bodyPr>
            <a:normAutofit/>
          </a:bodyPr>
          <a:lstStyle>
            <a:lvl1pPr marL="0" indent="0">
              <a:buNone/>
              <a:defRPr sz="1400"/>
            </a:lvl1pPr>
          </a:lstStyle>
          <a:p>
            <a:endParaRPr lang="en-NO" dirty="0"/>
          </a:p>
        </p:txBody>
      </p:sp>
    </p:spTree>
    <p:extLst>
      <p:ext uri="{BB962C8B-B14F-4D97-AF65-F5344CB8AC3E}">
        <p14:creationId xmlns:p14="http://schemas.microsoft.com/office/powerpoint/2010/main" val="116382961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Hvileslide-bilde i krystall">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F59B9289-F8FD-09DF-D802-23D76030B95A}"/>
              </a:ext>
            </a:extLst>
          </p:cNvPr>
          <p:cNvSpPr/>
          <p:nvPr userDrawn="1"/>
        </p:nvSpPr>
        <p:spPr>
          <a:xfrm>
            <a:off x="0" y="0"/>
            <a:ext cx="12192000" cy="6868886"/>
          </a:xfrm>
          <a:prstGeom prst="rect">
            <a:avLst/>
          </a:prstGeom>
          <a:solidFill>
            <a:srgbClr val="E3F3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2" name="Grafikk 1">
            <a:extLst>
              <a:ext uri="{FF2B5EF4-FFF2-40B4-BE49-F238E27FC236}">
                <a16:creationId xmlns:a16="http://schemas.microsoft.com/office/drawing/2014/main" id="{CA7592B1-F7DE-A6F1-2DD7-F8CCD7D9480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
        <p:nvSpPr>
          <p:cNvPr id="6" name="Friform 5">
            <a:extLst>
              <a:ext uri="{FF2B5EF4-FFF2-40B4-BE49-F238E27FC236}">
                <a16:creationId xmlns:a16="http://schemas.microsoft.com/office/drawing/2014/main" id="{41BE6F75-5720-E2B3-D787-4387CA12194A}"/>
              </a:ext>
            </a:extLst>
          </p:cNvPr>
          <p:cNvSpPr>
            <a:spLocks noGrp="1"/>
          </p:cNvSpPr>
          <p:nvPr>
            <p:ph type="pic" sz="quarter" idx="11"/>
          </p:nvPr>
        </p:nvSpPr>
        <p:spPr>
          <a:xfrm>
            <a:off x="4501026" y="554276"/>
            <a:ext cx="5028737" cy="5130189"/>
          </a:xfrm>
          <a:custGeom>
            <a:avLst/>
            <a:gdLst>
              <a:gd name="connsiteX0" fmla="*/ 2047310 w 5028737"/>
              <a:gd name="connsiteY0" fmla="*/ 723 h 5130189"/>
              <a:gd name="connsiteX1" fmla="*/ 2348972 w 5028737"/>
              <a:gd name="connsiteY1" fmla="*/ 66568 h 5130189"/>
              <a:gd name="connsiteX2" fmla="*/ 2590663 w 5028737"/>
              <a:gd name="connsiteY2" fmla="*/ 428029 h 5130189"/>
              <a:gd name="connsiteX3" fmla="*/ 2753275 w 5028737"/>
              <a:gd name="connsiteY3" fmla="*/ 450272 h 5130189"/>
              <a:gd name="connsiteX4" fmla="*/ 3107459 w 5028737"/>
              <a:gd name="connsiteY4" fmla="*/ 389102 h 5130189"/>
              <a:gd name="connsiteX5" fmla="*/ 3420433 w 5028737"/>
              <a:gd name="connsiteY5" fmla="*/ 558154 h 5130189"/>
              <a:gd name="connsiteX6" fmla="*/ 3577475 w 5028737"/>
              <a:gd name="connsiteY6" fmla="*/ 353512 h 5130189"/>
              <a:gd name="connsiteX7" fmla="*/ 3723382 w 5028737"/>
              <a:gd name="connsiteY7" fmla="*/ 698290 h 5130189"/>
              <a:gd name="connsiteX8" fmla="*/ 3766819 w 5028737"/>
              <a:gd name="connsiteY8" fmla="*/ 625997 h 5130189"/>
              <a:gd name="connsiteX9" fmla="*/ 4240178 w 5028737"/>
              <a:gd name="connsiteY9" fmla="*/ 660476 h 5130189"/>
              <a:gd name="connsiteX10" fmla="*/ 4216788 w 5028737"/>
              <a:gd name="connsiteY10" fmla="*/ 976336 h 5130189"/>
              <a:gd name="connsiteX11" fmla="*/ 4400563 w 5028737"/>
              <a:gd name="connsiteY11" fmla="*/ 816181 h 5130189"/>
              <a:gd name="connsiteX12" fmla="*/ 4456252 w 5028737"/>
              <a:gd name="connsiteY12" fmla="*/ 811733 h 5130189"/>
              <a:gd name="connsiteX13" fmla="*/ 4598817 w 5028737"/>
              <a:gd name="connsiteY13" fmla="*/ 1173193 h 5130189"/>
              <a:gd name="connsiteX14" fmla="*/ 4406131 w 5028737"/>
              <a:gd name="connsiteY14" fmla="*/ 1562459 h 5130189"/>
              <a:gd name="connsiteX15" fmla="*/ 4467390 w 5028737"/>
              <a:gd name="connsiteY15" fmla="*/ 1713716 h 5130189"/>
              <a:gd name="connsiteX16" fmla="*/ 4697943 w 5028737"/>
              <a:gd name="connsiteY16" fmla="*/ 1989538 h 5130189"/>
              <a:gd name="connsiteX17" fmla="*/ 4707967 w 5028737"/>
              <a:gd name="connsiteY17" fmla="*/ 2344326 h 5130189"/>
              <a:gd name="connsiteX18" fmla="*/ 4964137 w 5028737"/>
              <a:gd name="connsiteY18" fmla="*/ 2377692 h 5130189"/>
              <a:gd name="connsiteX19" fmla="*/ 4738039 w 5028737"/>
              <a:gd name="connsiteY19" fmla="*/ 2675757 h 5130189"/>
              <a:gd name="connsiteX20" fmla="*/ 4822687 w 5028737"/>
              <a:gd name="connsiteY20" fmla="*/ 2677982 h 5130189"/>
              <a:gd name="connsiteX21" fmla="*/ 5028737 w 5028737"/>
              <a:gd name="connsiteY21" fmla="*/ 3105061 h 5130189"/>
              <a:gd name="connsiteX22" fmla="*/ 4743609 w 5028737"/>
              <a:gd name="connsiteY22" fmla="*/ 3242972 h 5130189"/>
              <a:gd name="connsiteX23" fmla="*/ 4975275 w 5028737"/>
              <a:gd name="connsiteY23" fmla="*/ 3321938 h 5130189"/>
              <a:gd name="connsiteX24" fmla="*/ 5006461 w 5028737"/>
              <a:gd name="connsiteY24" fmla="*/ 3367538 h 5130189"/>
              <a:gd name="connsiteX25" fmla="*/ 4763657 w 5028737"/>
              <a:gd name="connsiteY25" fmla="*/ 3672276 h 5130189"/>
              <a:gd name="connsiteX26" fmla="*/ 4330394 w 5028737"/>
              <a:gd name="connsiteY26" fmla="*/ 3701194 h 5130189"/>
              <a:gd name="connsiteX27" fmla="*/ 4230153 w 5028737"/>
              <a:gd name="connsiteY27" fmla="*/ 3830207 h 5130189"/>
              <a:gd name="connsiteX28" fmla="*/ 4105409 w 5028737"/>
              <a:gd name="connsiteY28" fmla="*/ 4167199 h 5130189"/>
              <a:gd name="connsiteX29" fmla="*/ 3802460 w 5028737"/>
              <a:gd name="connsiteY29" fmla="*/ 4352935 h 5130189"/>
              <a:gd name="connsiteX30" fmla="*/ 3901587 w 5028737"/>
              <a:gd name="connsiteY30" fmla="*/ 4590942 h 5130189"/>
              <a:gd name="connsiteX31" fmla="*/ 3530697 w 5028737"/>
              <a:gd name="connsiteY31" fmla="*/ 4544231 h 5130189"/>
              <a:gd name="connsiteX32" fmla="*/ 3571907 w 5028737"/>
              <a:gd name="connsiteY32" fmla="*/ 4618748 h 5130189"/>
              <a:gd name="connsiteX33" fmla="*/ 3304599 w 5028737"/>
              <a:gd name="connsiteY33" fmla="*/ 5010237 h 5130189"/>
              <a:gd name="connsiteX34" fmla="*/ 3042859 w 5028737"/>
              <a:gd name="connsiteY34" fmla="*/ 4832287 h 5130189"/>
              <a:gd name="connsiteX35" fmla="*/ 3089638 w 5028737"/>
              <a:gd name="connsiteY35" fmla="*/ 5071407 h 5130189"/>
              <a:gd name="connsiteX36" fmla="*/ 3065135 w 5028737"/>
              <a:gd name="connsiteY36" fmla="*/ 5121456 h 5130189"/>
              <a:gd name="connsiteX37" fmla="*/ 2679765 w 5028737"/>
              <a:gd name="connsiteY37" fmla="*/ 5063622 h 5130189"/>
              <a:gd name="connsiteX38" fmla="*/ 2438075 w 5028737"/>
              <a:gd name="connsiteY38" fmla="*/ 4702162 h 5130189"/>
              <a:gd name="connsiteX39" fmla="*/ 2275462 w 5028737"/>
              <a:gd name="connsiteY39" fmla="*/ 4679918 h 5130189"/>
              <a:gd name="connsiteX40" fmla="*/ 1921279 w 5028737"/>
              <a:gd name="connsiteY40" fmla="*/ 4741087 h 5130189"/>
              <a:gd name="connsiteX41" fmla="*/ 1608305 w 5028737"/>
              <a:gd name="connsiteY41" fmla="*/ 4572035 h 5130189"/>
              <a:gd name="connsiteX42" fmla="*/ 1451262 w 5028737"/>
              <a:gd name="connsiteY42" fmla="*/ 4776678 h 5130189"/>
              <a:gd name="connsiteX43" fmla="*/ 1305356 w 5028737"/>
              <a:gd name="connsiteY43" fmla="*/ 4431900 h 5130189"/>
              <a:gd name="connsiteX44" fmla="*/ 1261919 w 5028737"/>
              <a:gd name="connsiteY44" fmla="*/ 4504192 h 5130189"/>
              <a:gd name="connsiteX45" fmla="*/ 788560 w 5028737"/>
              <a:gd name="connsiteY45" fmla="*/ 4469715 h 5130189"/>
              <a:gd name="connsiteX46" fmla="*/ 811950 w 5028737"/>
              <a:gd name="connsiteY46" fmla="*/ 4153853 h 5130189"/>
              <a:gd name="connsiteX47" fmla="*/ 628175 w 5028737"/>
              <a:gd name="connsiteY47" fmla="*/ 4314008 h 5130189"/>
              <a:gd name="connsiteX48" fmla="*/ 572485 w 5028737"/>
              <a:gd name="connsiteY48" fmla="*/ 4318457 h 5130189"/>
              <a:gd name="connsiteX49" fmla="*/ 429921 w 5028737"/>
              <a:gd name="connsiteY49" fmla="*/ 3956996 h 5130189"/>
              <a:gd name="connsiteX50" fmla="*/ 622606 w 5028737"/>
              <a:gd name="connsiteY50" fmla="*/ 3567731 h 5130189"/>
              <a:gd name="connsiteX51" fmla="*/ 561348 w 5028737"/>
              <a:gd name="connsiteY51" fmla="*/ 3416473 h 5130189"/>
              <a:gd name="connsiteX52" fmla="*/ 330795 w 5028737"/>
              <a:gd name="connsiteY52" fmla="*/ 3140651 h 5130189"/>
              <a:gd name="connsiteX53" fmla="*/ 320770 w 5028737"/>
              <a:gd name="connsiteY53" fmla="*/ 2785864 h 5130189"/>
              <a:gd name="connsiteX54" fmla="*/ 64600 w 5028737"/>
              <a:gd name="connsiteY54" fmla="*/ 2752499 h 5130189"/>
              <a:gd name="connsiteX55" fmla="*/ 290697 w 5028737"/>
              <a:gd name="connsiteY55" fmla="*/ 2454432 h 5130189"/>
              <a:gd name="connsiteX56" fmla="*/ 206051 w 5028737"/>
              <a:gd name="connsiteY56" fmla="*/ 2452207 h 5130189"/>
              <a:gd name="connsiteX57" fmla="*/ 0 w 5028737"/>
              <a:gd name="connsiteY57" fmla="*/ 2025128 h 5130189"/>
              <a:gd name="connsiteX58" fmla="*/ 285129 w 5028737"/>
              <a:gd name="connsiteY58" fmla="*/ 1887217 h 5130189"/>
              <a:gd name="connsiteX59" fmla="*/ 53462 w 5028737"/>
              <a:gd name="connsiteY59" fmla="*/ 1808252 h 5130189"/>
              <a:gd name="connsiteX60" fmla="*/ 22276 w 5028737"/>
              <a:gd name="connsiteY60" fmla="*/ 1762653 h 5130189"/>
              <a:gd name="connsiteX61" fmla="*/ 265081 w 5028737"/>
              <a:gd name="connsiteY61" fmla="*/ 1457913 h 5130189"/>
              <a:gd name="connsiteX62" fmla="*/ 698344 w 5028737"/>
              <a:gd name="connsiteY62" fmla="*/ 1428997 h 5130189"/>
              <a:gd name="connsiteX63" fmla="*/ 798584 w 5028737"/>
              <a:gd name="connsiteY63" fmla="*/ 1299982 h 5130189"/>
              <a:gd name="connsiteX64" fmla="*/ 923328 w 5028737"/>
              <a:gd name="connsiteY64" fmla="*/ 962990 h 5130189"/>
              <a:gd name="connsiteX65" fmla="*/ 1226277 w 5028737"/>
              <a:gd name="connsiteY65" fmla="*/ 777256 h 5130189"/>
              <a:gd name="connsiteX66" fmla="*/ 1127150 w 5028737"/>
              <a:gd name="connsiteY66" fmla="*/ 539247 h 5130189"/>
              <a:gd name="connsiteX67" fmla="*/ 1498041 w 5028737"/>
              <a:gd name="connsiteY67" fmla="*/ 585959 h 5130189"/>
              <a:gd name="connsiteX68" fmla="*/ 1456830 w 5028737"/>
              <a:gd name="connsiteY68" fmla="*/ 511443 h 5130189"/>
              <a:gd name="connsiteX69" fmla="*/ 1724138 w 5028737"/>
              <a:gd name="connsiteY69" fmla="*/ 119953 h 5130189"/>
              <a:gd name="connsiteX70" fmla="*/ 1985878 w 5028737"/>
              <a:gd name="connsiteY70" fmla="*/ 297903 h 5130189"/>
              <a:gd name="connsiteX71" fmla="*/ 1939099 w 5028737"/>
              <a:gd name="connsiteY71" fmla="*/ 58782 h 5130189"/>
              <a:gd name="connsiteX72" fmla="*/ 1963603 w 5028737"/>
              <a:gd name="connsiteY72" fmla="*/ 8734 h 5130189"/>
              <a:gd name="connsiteX73" fmla="*/ 2047310 w 5028737"/>
              <a:gd name="connsiteY73" fmla="*/ 723 h 5130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028737" h="5130189">
                <a:moveTo>
                  <a:pt x="2047310" y="723"/>
                </a:moveTo>
                <a:cubicBezTo>
                  <a:pt x="2142852" y="-3291"/>
                  <a:pt x="2266274" y="8178"/>
                  <a:pt x="2348972" y="66568"/>
                </a:cubicBezTo>
                <a:cubicBezTo>
                  <a:pt x="2543883" y="205591"/>
                  <a:pt x="2538315" y="293454"/>
                  <a:pt x="2590663" y="428029"/>
                </a:cubicBezTo>
                <a:cubicBezTo>
                  <a:pt x="2625191" y="513667"/>
                  <a:pt x="2694245" y="502545"/>
                  <a:pt x="2753275" y="450272"/>
                </a:cubicBezTo>
                <a:cubicBezTo>
                  <a:pt x="2850175" y="363522"/>
                  <a:pt x="2977146" y="273435"/>
                  <a:pt x="3107459" y="389102"/>
                </a:cubicBezTo>
                <a:cubicBezTo>
                  <a:pt x="3224407" y="492535"/>
                  <a:pt x="3331330" y="544808"/>
                  <a:pt x="3420433" y="558154"/>
                </a:cubicBezTo>
                <a:lnTo>
                  <a:pt x="3577475" y="353512"/>
                </a:lnTo>
                <a:lnTo>
                  <a:pt x="3723382" y="698290"/>
                </a:lnTo>
                <a:lnTo>
                  <a:pt x="3766819" y="625997"/>
                </a:lnTo>
                <a:lnTo>
                  <a:pt x="4240178" y="660476"/>
                </a:lnTo>
                <a:lnTo>
                  <a:pt x="4216788" y="976336"/>
                </a:lnTo>
                <a:cubicBezTo>
                  <a:pt x="4310345" y="935185"/>
                  <a:pt x="4373832" y="862894"/>
                  <a:pt x="4400563" y="816181"/>
                </a:cubicBezTo>
                <a:cubicBezTo>
                  <a:pt x="4412814" y="795050"/>
                  <a:pt x="4441772" y="792825"/>
                  <a:pt x="4456252" y="811733"/>
                </a:cubicBezTo>
                <a:cubicBezTo>
                  <a:pt x="4514169" y="884025"/>
                  <a:pt x="4611067" y="1039731"/>
                  <a:pt x="4598817" y="1173193"/>
                </a:cubicBezTo>
                <a:cubicBezTo>
                  <a:pt x="4575427" y="1411202"/>
                  <a:pt x="4496348" y="1450128"/>
                  <a:pt x="4406131" y="1562459"/>
                </a:cubicBezTo>
                <a:cubicBezTo>
                  <a:pt x="4348215" y="1634750"/>
                  <a:pt x="4392765" y="1689248"/>
                  <a:pt x="4467390" y="1713716"/>
                </a:cubicBezTo>
                <a:cubicBezTo>
                  <a:pt x="4591019" y="1753755"/>
                  <a:pt x="4732471" y="1818261"/>
                  <a:pt x="4697943" y="1989538"/>
                </a:cubicBezTo>
                <a:cubicBezTo>
                  <a:pt x="4666757" y="2141907"/>
                  <a:pt x="4674553" y="2259799"/>
                  <a:pt x="4707967" y="2344326"/>
                </a:cubicBezTo>
                <a:lnTo>
                  <a:pt x="4964137" y="2377692"/>
                </a:lnTo>
                <a:lnTo>
                  <a:pt x="4738039" y="2675757"/>
                </a:lnTo>
                <a:lnTo>
                  <a:pt x="4822687" y="2677982"/>
                </a:lnTo>
                <a:lnTo>
                  <a:pt x="5028737" y="3105061"/>
                </a:lnTo>
                <a:lnTo>
                  <a:pt x="4743609" y="3242972"/>
                </a:lnTo>
                <a:cubicBezTo>
                  <a:pt x="4827141" y="3303031"/>
                  <a:pt x="4921814" y="3321938"/>
                  <a:pt x="4975275" y="3321938"/>
                </a:cubicBezTo>
                <a:cubicBezTo>
                  <a:pt x="4999779" y="3321938"/>
                  <a:pt x="5015372" y="3345294"/>
                  <a:pt x="5006461" y="3367538"/>
                </a:cubicBezTo>
                <a:cubicBezTo>
                  <a:pt x="4971933" y="3455400"/>
                  <a:pt x="4886173" y="3616667"/>
                  <a:pt x="4763657" y="3672276"/>
                </a:cubicBezTo>
                <a:cubicBezTo>
                  <a:pt x="4546468" y="3772373"/>
                  <a:pt x="4472958" y="3722325"/>
                  <a:pt x="4330394" y="3701194"/>
                </a:cubicBezTo>
                <a:cubicBezTo>
                  <a:pt x="4239063" y="3686735"/>
                  <a:pt x="4214560" y="3753466"/>
                  <a:pt x="4230153" y="3830207"/>
                </a:cubicBezTo>
                <a:cubicBezTo>
                  <a:pt x="4255771" y="3956996"/>
                  <a:pt x="4271364" y="4111590"/>
                  <a:pt x="4105409" y="4167199"/>
                </a:cubicBezTo>
                <a:cubicBezTo>
                  <a:pt x="3957277" y="4216135"/>
                  <a:pt x="3859263" y="4282867"/>
                  <a:pt x="3802460" y="4352935"/>
                </a:cubicBezTo>
                <a:lnTo>
                  <a:pt x="3901587" y="4590942"/>
                </a:lnTo>
                <a:lnTo>
                  <a:pt x="3530697" y="4544231"/>
                </a:lnTo>
                <a:lnTo>
                  <a:pt x="3571907" y="4618748"/>
                </a:lnTo>
                <a:lnTo>
                  <a:pt x="3304599" y="5010237"/>
                </a:lnTo>
                <a:lnTo>
                  <a:pt x="3042859" y="4832287"/>
                </a:lnTo>
                <a:cubicBezTo>
                  <a:pt x="3031721" y="4933496"/>
                  <a:pt x="3061794" y="5024695"/>
                  <a:pt x="3089638" y="5071407"/>
                </a:cubicBezTo>
                <a:cubicBezTo>
                  <a:pt x="3100776" y="5091426"/>
                  <a:pt x="3088525" y="5118118"/>
                  <a:pt x="3065135" y="5121456"/>
                </a:cubicBezTo>
                <a:cubicBezTo>
                  <a:pt x="2972691" y="5135914"/>
                  <a:pt x="2790031" y="5141474"/>
                  <a:pt x="2679765" y="5063622"/>
                </a:cubicBezTo>
                <a:cubicBezTo>
                  <a:pt x="2484853" y="4924598"/>
                  <a:pt x="2490422" y="4836736"/>
                  <a:pt x="2438075" y="4702162"/>
                </a:cubicBezTo>
                <a:cubicBezTo>
                  <a:pt x="2403547" y="4616522"/>
                  <a:pt x="2334492" y="4627645"/>
                  <a:pt x="2275462" y="4679918"/>
                </a:cubicBezTo>
                <a:cubicBezTo>
                  <a:pt x="2178562" y="4766668"/>
                  <a:pt x="2051591" y="4856755"/>
                  <a:pt x="1921279" y="4741087"/>
                </a:cubicBezTo>
                <a:cubicBezTo>
                  <a:pt x="1804331" y="4637655"/>
                  <a:pt x="1697408" y="4585382"/>
                  <a:pt x="1608305" y="4572035"/>
                </a:cubicBezTo>
                <a:lnTo>
                  <a:pt x="1451262" y="4776678"/>
                </a:lnTo>
                <a:lnTo>
                  <a:pt x="1305356" y="4431900"/>
                </a:lnTo>
                <a:lnTo>
                  <a:pt x="1261919" y="4504192"/>
                </a:lnTo>
                <a:lnTo>
                  <a:pt x="788560" y="4469715"/>
                </a:lnTo>
                <a:lnTo>
                  <a:pt x="811950" y="4153853"/>
                </a:lnTo>
                <a:cubicBezTo>
                  <a:pt x="718392" y="4195004"/>
                  <a:pt x="654905" y="4267296"/>
                  <a:pt x="628175" y="4314008"/>
                </a:cubicBezTo>
                <a:cubicBezTo>
                  <a:pt x="615922" y="4335140"/>
                  <a:pt x="586965" y="4337364"/>
                  <a:pt x="572485" y="4318457"/>
                </a:cubicBezTo>
                <a:cubicBezTo>
                  <a:pt x="514569" y="4246165"/>
                  <a:pt x="417670" y="4090458"/>
                  <a:pt x="429921" y="3956996"/>
                </a:cubicBezTo>
                <a:cubicBezTo>
                  <a:pt x="453311" y="3718988"/>
                  <a:pt x="532389" y="3680062"/>
                  <a:pt x="622606" y="3567731"/>
                </a:cubicBezTo>
                <a:cubicBezTo>
                  <a:pt x="680523" y="3495439"/>
                  <a:pt x="635972" y="3440941"/>
                  <a:pt x="561348" y="3416473"/>
                </a:cubicBezTo>
                <a:cubicBezTo>
                  <a:pt x="437717" y="3376434"/>
                  <a:pt x="296267" y="3311928"/>
                  <a:pt x="330795" y="3140651"/>
                </a:cubicBezTo>
                <a:cubicBezTo>
                  <a:pt x="361981" y="2988282"/>
                  <a:pt x="354184" y="2870390"/>
                  <a:pt x="320770" y="2785864"/>
                </a:cubicBezTo>
                <a:lnTo>
                  <a:pt x="64600" y="2752499"/>
                </a:lnTo>
                <a:lnTo>
                  <a:pt x="290697" y="2454432"/>
                </a:lnTo>
                <a:lnTo>
                  <a:pt x="206051" y="2452207"/>
                </a:lnTo>
                <a:lnTo>
                  <a:pt x="0" y="2025128"/>
                </a:lnTo>
                <a:lnTo>
                  <a:pt x="285129" y="1887217"/>
                </a:lnTo>
                <a:cubicBezTo>
                  <a:pt x="201595" y="1827160"/>
                  <a:pt x="106924" y="1808252"/>
                  <a:pt x="53462" y="1808252"/>
                </a:cubicBezTo>
                <a:cubicBezTo>
                  <a:pt x="30073" y="1809364"/>
                  <a:pt x="13366" y="1784895"/>
                  <a:pt x="22276" y="1762653"/>
                </a:cubicBezTo>
                <a:cubicBezTo>
                  <a:pt x="56803" y="1674789"/>
                  <a:pt x="142565" y="1513523"/>
                  <a:pt x="265081" y="1457913"/>
                </a:cubicBezTo>
                <a:cubicBezTo>
                  <a:pt x="482268" y="1357816"/>
                  <a:pt x="555779" y="1407864"/>
                  <a:pt x="698344" y="1428997"/>
                </a:cubicBezTo>
                <a:cubicBezTo>
                  <a:pt x="789674" y="1443455"/>
                  <a:pt x="814177" y="1376723"/>
                  <a:pt x="798584" y="1299982"/>
                </a:cubicBezTo>
                <a:cubicBezTo>
                  <a:pt x="772967" y="1173193"/>
                  <a:pt x="757374" y="1018600"/>
                  <a:pt x="923328" y="962990"/>
                </a:cubicBezTo>
                <a:cubicBezTo>
                  <a:pt x="1071461" y="914054"/>
                  <a:pt x="1169474" y="847323"/>
                  <a:pt x="1226277" y="777256"/>
                </a:cubicBezTo>
                <a:lnTo>
                  <a:pt x="1127150" y="539247"/>
                </a:lnTo>
                <a:lnTo>
                  <a:pt x="1498041" y="585959"/>
                </a:lnTo>
                <a:lnTo>
                  <a:pt x="1456830" y="511443"/>
                </a:lnTo>
                <a:lnTo>
                  <a:pt x="1724138" y="119953"/>
                </a:lnTo>
                <a:lnTo>
                  <a:pt x="1985878" y="297903"/>
                </a:lnTo>
                <a:cubicBezTo>
                  <a:pt x="1997016" y="196694"/>
                  <a:pt x="1966943" y="105494"/>
                  <a:pt x="1939099" y="58782"/>
                </a:cubicBezTo>
                <a:cubicBezTo>
                  <a:pt x="1927962" y="38763"/>
                  <a:pt x="1940213" y="12071"/>
                  <a:pt x="1963603" y="8734"/>
                </a:cubicBezTo>
                <a:cubicBezTo>
                  <a:pt x="1986714" y="5119"/>
                  <a:pt x="2015463" y="2061"/>
                  <a:pt x="2047310" y="723"/>
                </a:cubicBezTo>
                <a:close/>
              </a:path>
            </a:pathLst>
          </a:custGeom>
        </p:spPr>
        <p:txBody>
          <a:bodyPr wrap="square">
            <a:noAutofit/>
          </a:bodyPr>
          <a:lstStyle>
            <a:lvl1pPr marL="0" indent="0">
              <a:buNone/>
              <a:defRPr sz="1400"/>
            </a:lvl1pPr>
          </a:lstStyle>
          <a:p>
            <a:endParaRPr lang="nb-NO" dirty="0"/>
          </a:p>
        </p:txBody>
      </p:sp>
      <p:sp>
        <p:nvSpPr>
          <p:cNvPr id="13" name="Picture Placeholder 12">
            <a:extLst>
              <a:ext uri="{FF2B5EF4-FFF2-40B4-BE49-F238E27FC236}">
                <a16:creationId xmlns:a16="http://schemas.microsoft.com/office/drawing/2014/main" id="{CCCC8A7C-00E3-3B8E-FE19-F4173031DC1F}"/>
              </a:ext>
            </a:extLst>
          </p:cNvPr>
          <p:cNvSpPr>
            <a:spLocks noGrp="1"/>
          </p:cNvSpPr>
          <p:nvPr>
            <p:ph type="pic" sz="quarter" idx="12"/>
          </p:nvPr>
        </p:nvSpPr>
        <p:spPr>
          <a:xfrm>
            <a:off x="3266934" y="3429000"/>
            <a:ext cx="3326400" cy="3056400"/>
          </a:xfrm>
          <a:blipFill dpi="0" rotWithShape="1">
            <a:blip r:embed="rId4">
              <a:extLst>
                <a:ext uri="{96DAC541-7B7A-43D3-8B79-37D633B846F1}">
                  <asvg:svgBlip xmlns:asvg="http://schemas.microsoft.com/office/drawing/2016/SVG/main" r:embed="rId5"/>
                </a:ext>
              </a:extLst>
            </a:blip>
            <a:srcRect/>
            <a:stretch>
              <a:fillRect l="-131" r="131"/>
            </a:stretch>
          </a:blipFill>
        </p:spPr>
        <p:txBody>
          <a:bodyPr>
            <a:normAutofit/>
          </a:bodyPr>
          <a:lstStyle>
            <a:lvl1pPr marL="0" indent="0">
              <a:buNone/>
              <a:defRPr sz="100"/>
            </a:lvl1pPr>
          </a:lstStyle>
          <a:p>
            <a:endParaRPr lang="en-NO" dirty="0"/>
          </a:p>
        </p:txBody>
      </p:sp>
    </p:spTree>
    <p:extLst>
      <p:ext uri="{BB962C8B-B14F-4D97-AF65-F5344CB8AC3E}">
        <p14:creationId xmlns:p14="http://schemas.microsoft.com/office/powerpoint/2010/main" val="404746218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Kapitteldeler">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E3F3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 name="Grafikk 2">
            <a:extLst>
              <a:ext uri="{FF2B5EF4-FFF2-40B4-BE49-F238E27FC236}">
                <a16:creationId xmlns:a16="http://schemas.microsoft.com/office/drawing/2014/main" id="{EDFA4554-0190-7246-04A0-D1F1B687B0A7}"/>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
        <p:nvSpPr>
          <p:cNvPr id="7" name="Friform 6">
            <a:extLst>
              <a:ext uri="{FF2B5EF4-FFF2-40B4-BE49-F238E27FC236}">
                <a16:creationId xmlns:a16="http://schemas.microsoft.com/office/drawing/2014/main" id="{E6B93FF8-03FA-F3BE-1DD0-87F82D50FF87}"/>
              </a:ext>
            </a:extLst>
          </p:cNvPr>
          <p:cNvSpPr>
            <a:spLocks noGrp="1"/>
          </p:cNvSpPr>
          <p:nvPr>
            <p:ph type="pic" sz="quarter" idx="11"/>
          </p:nvPr>
        </p:nvSpPr>
        <p:spPr>
          <a:xfrm>
            <a:off x="5075853" y="1"/>
            <a:ext cx="7116147" cy="6029717"/>
          </a:xfrm>
          <a:custGeom>
            <a:avLst/>
            <a:gdLst>
              <a:gd name="connsiteX0" fmla="*/ 319021 w 7116147"/>
              <a:gd name="connsiteY0" fmla="*/ 0 h 6029717"/>
              <a:gd name="connsiteX1" fmla="*/ 7116147 w 7116147"/>
              <a:gd name="connsiteY1" fmla="*/ 0 h 6029717"/>
              <a:gd name="connsiteX2" fmla="*/ 7116147 w 7116147"/>
              <a:gd name="connsiteY2" fmla="*/ 3656271 h 6029717"/>
              <a:gd name="connsiteX3" fmla="*/ 7113429 w 7116147"/>
              <a:gd name="connsiteY3" fmla="*/ 3656812 h 6029717"/>
              <a:gd name="connsiteX4" fmla="*/ 7040439 w 7116147"/>
              <a:gd name="connsiteY4" fmla="*/ 3866097 h 6029717"/>
              <a:gd name="connsiteX5" fmla="*/ 6832821 w 7116147"/>
              <a:gd name="connsiteY5" fmla="*/ 4426969 h 6029717"/>
              <a:gd name="connsiteX6" fmla="*/ 6328609 w 7116147"/>
              <a:gd name="connsiteY6" fmla="*/ 4736098 h 6029717"/>
              <a:gd name="connsiteX7" fmla="*/ 6493591 w 7116147"/>
              <a:gd name="connsiteY7" fmla="*/ 5132224 h 6029717"/>
              <a:gd name="connsiteX8" fmla="*/ 5876302 w 7116147"/>
              <a:gd name="connsiteY8" fmla="*/ 5054480 h 6029717"/>
              <a:gd name="connsiteX9" fmla="*/ 5944889 w 7116147"/>
              <a:gd name="connsiteY9" fmla="*/ 5178502 h 6029717"/>
              <a:gd name="connsiteX10" fmla="*/ 5499997 w 7116147"/>
              <a:gd name="connsiteY10" fmla="*/ 5830076 h 6029717"/>
              <a:gd name="connsiteX11" fmla="*/ 5064371 w 7116147"/>
              <a:gd name="connsiteY11" fmla="*/ 5533905 h 6029717"/>
              <a:gd name="connsiteX12" fmla="*/ 5142227 w 7116147"/>
              <a:gd name="connsiteY12" fmla="*/ 5931883 h 6029717"/>
              <a:gd name="connsiteX13" fmla="*/ 5101445 w 7116147"/>
              <a:gd name="connsiteY13" fmla="*/ 6015182 h 6029717"/>
              <a:gd name="connsiteX14" fmla="*/ 4460057 w 7116147"/>
              <a:gd name="connsiteY14" fmla="*/ 5918926 h 6029717"/>
              <a:gd name="connsiteX15" fmla="*/ 4057801 w 7116147"/>
              <a:gd name="connsiteY15" fmla="*/ 5317332 h 6029717"/>
              <a:gd name="connsiteX16" fmla="*/ 3787157 w 7116147"/>
              <a:gd name="connsiteY16" fmla="*/ 5280310 h 6029717"/>
              <a:gd name="connsiteX17" fmla="*/ 3197673 w 7116147"/>
              <a:gd name="connsiteY17" fmla="*/ 5382117 h 6029717"/>
              <a:gd name="connsiteX18" fmla="*/ 2676776 w 7116147"/>
              <a:gd name="connsiteY18" fmla="*/ 5100756 h 6029717"/>
              <a:gd name="connsiteX19" fmla="*/ 2415402 w 7116147"/>
              <a:gd name="connsiteY19" fmla="*/ 5441353 h 6029717"/>
              <a:gd name="connsiteX20" fmla="*/ 2172564 w 7116147"/>
              <a:gd name="connsiteY20" fmla="*/ 4867523 h 6029717"/>
              <a:gd name="connsiteX21" fmla="*/ 2100270 w 7116147"/>
              <a:gd name="connsiteY21" fmla="*/ 4987842 h 6029717"/>
              <a:gd name="connsiteX22" fmla="*/ 1312437 w 7116147"/>
              <a:gd name="connsiteY22" fmla="*/ 4930460 h 6029717"/>
              <a:gd name="connsiteX23" fmla="*/ 1351366 w 7116147"/>
              <a:gd name="connsiteY23" fmla="*/ 4404756 h 6029717"/>
              <a:gd name="connsiteX24" fmla="*/ 1045501 w 7116147"/>
              <a:gd name="connsiteY24" fmla="*/ 4671310 h 6029717"/>
              <a:gd name="connsiteX25" fmla="*/ 952813 w 7116147"/>
              <a:gd name="connsiteY25" fmla="*/ 4678714 h 6029717"/>
              <a:gd name="connsiteX26" fmla="*/ 715538 w 7116147"/>
              <a:gd name="connsiteY26" fmla="*/ 4077118 h 6029717"/>
              <a:gd name="connsiteX27" fmla="*/ 1036232 w 7116147"/>
              <a:gd name="connsiteY27" fmla="*/ 3429246 h 6029717"/>
              <a:gd name="connsiteX28" fmla="*/ 934278 w 7116147"/>
              <a:gd name="connsiteY28" fmla="*/ 3177501 h 6029717"/>
              <a:gd name="connsiteX29" fmla="*/ 550558 w 7116147"/>
              <a:gd name="connsiteY29" fmla="*/ 2718437 h 6029717"/>
              <a:gd name="connsiteX30" fmla="*/ 533873 w 7116147"/>
              <a:gd name="connsiteY30" fmla="*/ 2127949 h 6029717"/>
              <a:gd name="connsiteX31" fmla="*/ 107517 w 7116147"/>
              <a:gd name="connsiteY31" fmla="*/ 2072418 h 6029717"/>
              <a:gd name="connsiteX32" fmla="*/ 483821 w 7116147"/>
              <a:gd name="connsiteY32" fmla="*/ 1576331 h 6029717"/>
              <a:gd name="connsiteX33" fmla="*/ 342940 w 7116147"/>
              <a:gd name="connsiteY33" fmla="*/ 1572628 h 6029717"/>
              <a:gd name="connsiteX34" fmla="*/ 0 w 7116147"/>
              <a:gd name="connsiteY34" fmla="*/ 861821 h 6029717"/>
              <a:gd name="connsiteX35" fmla="*/ 474554 w 7116147"/>
              <a:gd name="connsiteY35" fmla="*/ 632289 h 6029717"/>
              <a:gd name="connsiteX36" fmla="*/ 88980 w 7116147"/>
              <a:gd name="connsiteY36" fmla="*/ 500864 h 6029717"/>
              <a:gd name="connsiteX37" fmla="*/ 37075 w 7116147"/>
              <a:gd name="connsiteY37" fmla="*/ 424972 h 6029717"/>
              <a:gd name="connsiteX38" fmla="*/ 300101 w 7116147"/>
              <a:gd name="connsiteY38" fmla="*/ 15510 h 6029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116147" h="6029717">
                <a:moveTo>
                  <a:pt x="319021" y="0"/>
                </a:moveTo>
                <a:lnTo>
                  <a:pt x="7116147" y="0"/>
                </a:lnTo>
                <a:lnTo>
                  <a:pt x="7116147" y="3656271"/>
                </a:lnTo>
                <a:lnTo>
                  <a:pt x="7113429" y="3656812"/>
                </a:lnTo>
                <a:cubicBezTo>
                  <a:pt x="7039048" y="3683883"/>
                  <a:pt x="7020975" y="3770304"/>
                  <a:pt x="7040439" y="3866097"/>
                </a:cubicBezTo>
                <a:cubicBezTo>
                  <a:pt x="7083076" y="4077118"/>
                  <a:pt x="7109028" y="4334416"/>
                  <a:pt x="6832821" y="4426969"/>
                </a:cubicBezTo>
                <a:cubicBezTo>
                  <a:pt x="6586279" y="4508415"/>
                  <a:pt x="6423149" y="4619480"/>
                  <a:pt x="6328609" y="4736098"/>
                </a:cubicBezTo>
                <a:lnTo>
                  <a:pt x="6493591" y="5132224"/>
                </a:lnTo>
                <a:lnTo>
                  <a:pt x="5876302" y="5054480"/>
                </a:lnTo>
                <a:lnTo>
                  <a:pt x="5944889" y="5178502"/>
                </a:lnTo>
                <a:lnTo>
                  <a:pt x="5499997" y="5830076"/>
                </a:lnTo>
                <a:lnTo>
                  <a:pt x="5064371" y="5533905"/>
                </a:lnTo>
                <a:cubicBezTo>
                  <a:pt x="5045833" y="5702352"/>
                  <a:pt x="5095885" y="5854139"/>
                  <a:pt x="5142227" y="5931883"/>
                </a:cubicBezTo>
                <a:cubicBezTo>
                  <a:pt x="5160765" y="5965202"/>
                  <a:pt x="5140375" y="6009627"/>
                  <a:pt x="5101445" y="6015182"/>
                </a:cubicBezTo>
                <a:cubicBezTo>
                  <a:pt x="4947587" y="6039245"/>
                  <a:pt x="4643577" y="6048499"/>
                  <a:pt x="4460057" y="5918926"/>
                </a:cubicBezTo>
                <a:cubicBezTo>
                  <a:pt x="4135655" y="5687543"/>
                  <a:pt x="4144924" y="5541310"/>
                  <a:pt x="4057801" y="5317332"/>
                </a:cubicBezTo>
                <a:cubicBezTo>
                  <a:pt x="4000334" y="5174798"/>
                  <a:pt x="3885403" y="5193310"/>
                  <a:pt x="3787157" y="5280310"/>
                </a:cubicBezTo>
                <a:cubicBezTo>
                  <a:pt x="3625881" y="5424692"/>
                  <a:pt x="3414557" y="5574628"/>
                  <a:pt x="3197673" y="5382117"/>
                </a:cubicBezTo>
                <a:cubicBezTo>
                  <a:pt x="3003031" y="5209970"/>
                  <a:pt x="2825075" y="5122970"/>
                  <a:pt x="2676776" y="5100756"/>
                </a:cubicBezTo>
                <a:lnTo>
                  <a:pt x="2415402" y="5441353"/>
                </a:lnTo>
                <a:lnTo>
                  <a:pt x="2172564" y="4867523"/>
                </a:lnTo>
                <a:lnTo>
                  <a:pt x="2100270" y="4987842"/>
                </a:lnTo>
                <a:lnTo>
                  <a:pt x="1312437" y="4930460"/>
                </a:lnTo>
                <a:lnTo>
                  <a:pt x="1351366" y="4404756"/>
                </a:lnTo>
                <a:cubicBezTo>
                  <a:pt x="1195653" y="4473246"/>
                  <a:pt x="1089989" y="4593565"/>
                  <a:pt x="1045501" y="4671310"/>
                </a:cubicBezTo>
                <a:cubicBezTo>
                  <a:pt x="1025108" y="4706481"/>
                  <a:pt x="976913" y="4710182"/>
                  <a:pt x="952813" y="4678714"/>
                </a:cubicBezTo>
                <a:cubicBezTo>
                  <a:pt x="856421" y="4558395"/>
                  <a:pt x="695148" y="4299245"/>
                  <a:pt x="715538" y="4077118"/>
                </a:cubicBezTo>
                <a:cubicBezTo>
                  <a:pt x="754467" y="3680990"/>
                  <a:pt x="886080" y="3616204"/>
                  <a:pt x="1036232" y="3429246"/>
                </a:cubicBezTo>
                <a:cubicBezTo>
                  <a:pt x="1132626" y="3308927"/>
                  <a:pt x="1058478" y="3218224"/>
                  <a:pt x="934278" y="3177501"/>
                </a:cubicBezTo>
                <a:cubicBezTo>
                  <a:pt x="728513" y="3110862"/>
                  <a:pt x="493091" y="3003502"/>
                  <a:pt x="550558" y="2718437"/>
                </a:cubicBezTo>
                <a:cubicBezTo>
                  <a:pt x="602462" y="2464843"/>
                  <a:pt x="589485" y="2268630"/>
                  <a:pt x="533873" y="2127949"/>
                </a:cubicBezTo>
                <a:lnTo>
                  <a:pt x="107517" y="2072418"/>
                </a:lnTo>
                <a:lnTo>
                  <a:pt x="483821" y="1576331"/>
                </a:lnTo>
                <a:lnTo>
                  <a:pt x="342940" y="1572628"/>
                </a:lnTo>
                <a:lnTo>
                  <a:pt x="0" y="861821"/>
                </a:lnTo>
                <a:lnTo>
                  <a:pt x="474554" y="632289"/>
                </a:lnTo>
                <a:cubicBezTo>
                  <a:pt x="335524" y="532334"/>
                  <a:pt x="177959" y="500864"/>
                  <a:pt x="88980" y="500864"/>
                </a:cubicBezTo>
                <a:cubicBezTo>
                  <a:pt x="50052" y="502715"/>
                  <a:pt x="22246" y="461990"/>
                  <a:pt x="37075" y="424972"/>
                </a:cubicBezTo>
                <a:cubicBezTo>
                  <a:pt x="80174" y="315295"/>
                  <a:pt x="171239" y="136899"/>
                  <a:pt x="300101" y="15510"/>
                </a:cubicBezTo>
                <a:close/>
              </a:path>
            </a:pathLst>
          </a:custGeom>
        </p:spPr>
        <p:txBody>
          <a:bodyPr wrap="square">
            <a:noAutofit/>
          </a:bodyPr>
          <a:lstStyle>
            <a:lvl1pPr marL="0" indent="0">
              <a:buNone/>
              <a:defRPr sz="1400"/>
            </a:lvl1pPr>
          </a:lstStyle>
          <a:p>
            <a:endParaRPr lang="nb-NO" dirty="0"/>
          </a:p>
        </p:txBody>
      </p:sp>
      <p:sp>
        <p:nvSpPr>
          <p:cNvPr id="8" name="Tittel 1">
            <a:extLst>
              <a:ext uri="{FF2B5EF4-FFF2-40B4-BE49-F238E27FC236}">
                <a16:creationId xmlns:a16="http://schemas.microsoft.com/office/drawing/2014/main" id="{7D1B0006-B29F-97C1-7D15-1512417F8246}"/>
              </a:ext>
            </a:extLst>
          </p:cNvPr>
          <p:cNvSpPr>
            <a:spLocks noGrp="1"/>
          </p:cNvSpPr>
          <p:nvPr>
            <p:ph type="title" hasCustomPrompt="1"/>
          </p:nvPr>
        </p:nvSpPr>
        <p:spPr>
          <a:xfrm>
            <a:off x="729338" y="2768732"/>
            <a:ext cx="4721893" cy="937172"/>
          </a:xfrm>
        </p:spPr>
        <p:txBody>
          <a:bodyPr anchor="t">
            <a:normAutofit/>
          </a:bodyPr>
          <a:lstStyle>
            <a:lvl1pPr>
              <a:defRPr sz="3200">
                <a:solidFill>
                  <a:schemeClr val="tx1"/>
                </a:solidFill>
              </a:defRPr>
            </a:lvl1pPr>
          </a:lstStyle>
          <a:p>
            <a:r>
              <a:rPr lang="nb-NO" dirty="0"/>
              <a:t>Klikk for å redigere tittelstil på to linjer</a:t>
            </a:r>
          </a:p>
        </p:txBody>
      </p:sp>
      <p:sp>
        <p:nvSpPr>
          <p:cNvPr id="9" name="Rektangel 8">
            <a:extLst>
              <a:ext uri="{FF2B5EF4-FFF2-40B4-BE49-F238E27FC236}">
                <a16:creationId xmlns:a16="http://schemas.microsoft.com/office/drawing/2014/main" id="{14DEED5D-F8C2-00B2-A752-A4BC0BC8178F}"/>
              </a:ext>
            </a:extLst>
          </p:cNvPr>
          <p:cNvSpPr/>
          <p:nvPr userDrawn="1"/>
        </p:nvSpPr>
        <p:spPr>
          <a:xfrm>
            <a:off x="846621" y="2640764"/>
            <a:ext cx="736939" cy="4947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Tree>
    <p:extLst>
      <p:ext uri="{BB962C8B-B14F-4D97-AF65-F5344CB8AC3E}">
        <p14:creationId xmlns:p14="http://schemas.microsoft.com/office/powerpoint/2010/main" val="51069848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Avslutning">
    <p:spTree>
      <p:nvGrpSpPr>
        <p:cNvPr id="1" name=""/>
        <p:cNvGrpSpPr/>
        <p:nvPr/>
      </p:nvGrpSpPr>
      <p:grpSpPr>
        <a:xfrm>
          <a:off x="0" y="0"/>
          <a:ext cx="0" cy="0"/>
          <a:chOff x="0" y="0"/>
          <a:chExt cx="0" cy="0"/>
        </a:xfrm>
      </p:grpSpPr>
      <p:sp>
        <p:nvSpPr>
          <p:cNvPr id="2" name="Plassholder for dato 1">
            <a:extLst>
              <a:ext uri="{FF2B5EF4-FFF2-40B4-BE49-F238E27FC236}">
                <a16:creationId xmlns:a16="http://schemas.microsoft.com/office/drawing/2014/main" id="{0D9EA604-322A-94AA-2F9B-5A00C2FB6374}"/>
              </a:ext>
            </a:extLst>
          </p:cNvPr>
          <p:cNvSpPr>
            <a:spLocks noGrp="1"/>
          </p:cNvSpPr>
          <p:nvPr>
            <p:ph type="dt" sz="half" idx="10"/>
          </p:nvPr>
        </p:nvSpPr>
        <p:spPr>
          <a:xfrm>
            <a:off x="838200" y="6356350"/>
            <a:ext cx="2743200" cy="365125"/>
          </a:xfrm>
          <a:prstGeom prst="rect">
            <a:avLst/>
          </a:prstGeom>
        </p:spPr>
        <p:txBody>
          <a:bodyPr/>
          <a:lstStyle/>
          <a:p>
            <a:fld id="{80802C79-9021-47DB-A1C3-998A85F8E52E}" type="datetimeFigureOut">
              <a:rPr lang="nb-NO" smtClean="0"/>
              <a:t>07.03.2025</a:t>
            </a:fld>
            <a:endParaRPr lang="nb-NO"/>
          </a:p>
        </p:txBody>
      </p:sp>
      <p:sp>
        <p:nvSpPr>
          <p:cNvPr id="3" name="Plassholder for bunntekst 2">
            <a:extLst>
              <a:ext uri="{FF2B5EF4-FFF2-40B4-BE49-F238E27FC236}">
                <a16:creationId xmlns:a16="http://schemas.microsoft.com/office/drawing/2014/main" id="{249F9194-0218-344D-89F6-94E9C98C7719}"/>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4" name="Plassholder for lysbildenummer 3">
            <a:extLst>
              <a:ext uri="{FF2B5EF4-FFF2-40B4-BE49-F238E27FC236}">
                <a16:creationId xmlns:a16="http://schemas.microsoft.com/office/drawing/2014/main" id="{B8FF70A2-BE3F-4D0E-5679-DBB428D39EB9}"/>
              </a:ext>
            </a:extLst>
          </p:cNvPr>
          <p:cNvSpPr>
            <a:spLocks noGrp="1"/>
          </p:cNvSpPr>
          <p:nvPr>
            <p:ph type="sldNum" sz="quarter" idx="12"/>
          </p:nvPr>
        </p:nvSpPr>
        <p:spPr>
          <a:xfrm>
            <a:off x="8610600" y="6356350"/>
            <a:ext cx="2743200" cy="365125"/>
          </a:xfrm>
          <a:prstGeom prst="rect">
            <a:avLst/>
          </a:prstGeom>
        </p:spPr>
        <p:txBody>
          <a:bodyPr/>
          <a:lstStyle/>
          <a:p>
            <a:fld id="{80081A0E-F633-4D3C-A533-A41D0DA43F27}" type="slidenum">
              <a:rPr lang="nb-NO" smtClean="0"/>
              <a:t>‹#›</a:t>
            </a:fld>
            <a:endParaRPr lang="nb-NO"/>
          </a:p>
        </p:txBody>
      </p:sp>
      <p:sp>
        <p:nvSpPr>
          <p:cNvPr id="5" name="Rektangel 4">
            <a:extLst>
              <a:ext uri="{FF2B5EF4-FFF2-40B4-BE49-F238E27FC236}">
                <a16:creationId xmlns:a16="http://schemas.microsoft.com/office/drawing/2014/main" id="{B8B93834-CCE8-6C26-3399-78B00E8795C3}"/>
              </a:ext>
            </a:extLst>
          </p:cNvPr>
          <p:cNvSpPr/>
          <p:nvPr userDrawn="1"/>
        </p:nvSpPr>
        <p:spPr>
          <a:xfrm>
            <a:off x="1" y="-10886"/>
            <a:ext cx="12192000" cy="6868886"/>
          </a:xfrm>
          <a:prstGeom prst="rect">
            <a:avLst/>
          </a:prstGeom>
          <a:solidFill>
            <a:schemeClr val="tx2"/>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dirty="0"/>
          </a:p>
        </p:txBody>
      </p:sp>
      <p:pic>
        <p:nvPicPr>
          <p:cNvPr id="6" name="Grafikk 5">
            <a:extLst>
              <a:ext uri="{FF2B5EF4-FFF2-40B4-BE49-F238E27FC236}">
                <a16:creationId xmlns:a16="http://schemas.microsoft.com/office/drawing/2014/main" id="{7969E903-1934-F4B3-A054-83212629159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40880" y="1581294"/>
            <a:ext cx="3310239" cy="4683320"/>
          </a:xfrm>
          <a:prstGeom prst="rect">
            <a:avLst/>
          </a:prstGeom>
        </p:spPr>
      </p:pic>
    </p:spTree>
    <p:extLst>
      <p:ext uri="{BB962C8B-B14F-4D97-AF65-F5344CB8AC3E}">
        <p14:creationId xmlns:p14="http://schemas.microsoft.com/office/powerpoint/2010/main" val="2295730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kst og bilde i krystall">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6851739" cy="6868886"/>
          </a:xfrm>
          <a:prstGeom prst="rect">
            <a:avLst/>
          </a:prstGeom>
          <a:solidFill>
            <a:srgbClr val="F4E8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12" name="Rektangel 11">
            <a:extLst>
              <a:ext uri="{FF2B5EF4-FFF2-40B4-BE49-F238E27FC236}">
                <a16:creationId xmlns:a16="http://schemas.microsoft.com/office/drawing/2014/main" id="{7E2F8733-7020-F7A0-2B56-91B32C38FAE2}"/>
              </a:ext>
            </a:extLst>
          </p:cNvPr>
          <p:cNvSpPr/>
          <p:nvPr userDrawn="1"/>
        </p:nvSpPr>
        <p:spPr>
          <a:xfrm>
            <a:off x="6851739" y="10886"/>
            <a:ext cx="5340263" cy="685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1AB5B1EA-4DFB-4359-242D-54E87CFE18F9}"/>
              </a:ext>
            </a:extLst>
          </p:cNvPr>
          <p:cNvSpPr>
            <a:spLocks noGrp="1"/>
          </p:cNvSpPr>
          <p:nvPr>
            <p:ph type="title"/>
          </p:nvPr>
        </p:nvSpPr>
        <p:spPr>
          <a:xfrm>
            <a:off x="729338" y="1425117"/>
            <a:ext cx="4721893" cy="1002568"/>
          </a:xfrm>
        </p:spPr>
        <p:txBody>
          <a:bodyPr anchor="t">
            <a:normAutofit/>
          </a:bodyPr>
          <a:lstStyle>
            <a:lvl1pPr>
              <a:defRPr sz="3200">
                <a:solidFill>
                  <a:schemeClr val="tx1"/>
                </a:solidFill>
              </a:defRPr>
            </a:lvl1pPr>
          </a:lstStyle>
          <a:p>
            <a:r>
              <a:rPr lang="nb-NO"/>
              <a:t>Klikk for å redigere tittelstil</a:t>
            </a:r>
            <a:endParaRPr lang="nb-NO" dirty="0"/>
          </a:p>
        </p:txBody>
      </p:sp>
      <p:sp>
        <p:nvSpPr>
          <p:cNvPr id="9" name="Rektangel 8">
            <a:extLst>
              <a:ext uri="{FF2B5EF4-FFF2-40B4-BE49-F238E27FC236}">
                <a16:creationId xmlns:a16="http://schemas.microsoft.com/office/drawing/2014/main" id="{150A0E18-A805-CCCE-54F5-4FD39F8ED9A2}"/>
              </a:ext>
            </a:extLst>
          </p:cNvPr>
          <p:cNvSpPr/>
          <p:nvPr userDrawn="1"/>
        </p:nvSpPr>
        <p:spPr>
          <a:xfrm>
            <a:off x="846621" y="1297149"/>
            <a:ext cx="736939" cy="4947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4" name="Plassholder for innhold 2">
            <a:extLst>
              <a:ext uri="{FF2B5EF4-FFF2-40B4-BE49-F238E27FC236}">
                <a16:creationId xmlns:a16="http://schemas.microsoft.com/office/drawing/2014/main" id="{08664DE9-E184-46C1-823B-E4FE1846C86C}"/>
              </a:ext>
            </a:extLst>
          </p:cNvPr>
          <p:cNvSpPr>
            <a:spLocks noGrp="1"/>
          </p:cNvSpPr>
          <p:nvPr>
            <p:ph idx="1"/>
          </p:nvPr>
        </p:nvSpPr>
        <p:spPr>
          <a:xfrm>
            <a:off x="729338" y="2526632"/>
            <a:ext cx="4721893" cy="4037681"/>
          </a:xfrm>
        </p:spPr>
        <p:txBody>
          <a:bodyPr>
            <a:normAutofit/>
          </a:bodyPr>
          <a:lstStyle>
            <a:lvl1pPr>
              <a:defRPr sz="18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16" name="Friform 15">
            <a:extLst>
              <a:ext uri="{FF2B5EF4-FFF2-40B4-BE49-F238E27FC236}">
                <a16:creationId xmlns:a16="http://schemas.microsoft.com/office/drawing/2014/main" id="{48F7AE02-04BB-AEC1-A5E2-9DB5D34614EA}"/>
              </a:ext>
            </a:extLst>
          </p:cNvPr>
          <p:cNvSpPr>
            <a:spLocks noGrp="1"/>
          </p:cNvSpPr>
          <p:nvPr>
            <p:ph type="pic" sz="quarter" idx="11"/>
          </p:nvPr>
        </p:nvSpPr>
        <p:spPr>
          <a:xfrm>
            <a:off x="6032646" y="542846"/>
            <a:ext cx="5028737" cy="5130189"/>
          </a:xfrm>
          <a:custGeom>
            <a:avLst/>
            <a:gdLst>
              <a:gd name="connsiteX0" fmla="*/ 2047310 w 5028737"/>
              <a:gd name="connsiteY0" fmla="*/ 723 h 5130189"/>
              <a:gd name="connsiteX1" fmla="*/ 2348972 w 5028737"/>
              <a:gd name="connsiteY1" fmla="*/ 66568 h 5130189"/>
              <a:gd name="connsiteX2" fmla="*/ 2590663 w 5028737"/>
              <a:gd name="connsiteY2" fmla="*/ 428029 h 5130189"/>
              <a:gd name="connsiteX3" fmla="*/ 2753275 w 5028737"/>
              <a:gd name="connsiteY3" fmla="*/ 450272 h 5130189"/>
              <a:gd name="connsiteX4" fmla="*/ 3107459 w 5028737"/>
              <a:gd name="connsiteY4" fmla="*/ 389102 h 5130189"/>
              <a:gd name="connsiteX5" fmla="*/ 3420433 w 5028737"/>
              <a:gd name="connsiteY5" fmla="*/ 558154 h 5130189"/>
              <a:gd name="connsiteX6" fmla="*/ 3577475 w 5028737"/>
              <a:gd name="connsiteY6" fmla="*/ 353512 h 5130189"/>
              <a:gd name="connsiteX7" fmla="*/ 3723382 w 5028737"/>
              <a:gd name="connsiteY7" fmla="*/ 698290 h 5130189"/>
              <a:gd name="connsiteX8" fmla="*/ 3766819 w 5028737"/>
              <a:gd name="connsiteY8" fmla="*/ 625997 h 5130189"/>
              <a:gd name="connsiteX9" fmla="*/ 4240178 w 5028737"/>
              <a:gd name="connsiteY9" fmla="*/ 660476 h 5130189"/>
              <a:gd name="connsiteX10" fmla="*/ 4216788 w 5028737"/>
              <a:gd name="connsiteY10" fmla="*/ 976336 h 5130189"/>
              <a:gd name="connsiteX11" fmla="*/ 4400563 w 5028737"/>
              <a:gd name="connsiteY11" fmla="*/ 816181 h 5130189"/>
              <a:gd name="connsiteX12" fmla="*/ 4456252 w 5028737"/>
              <a:gd name="connsiteY12" fmla="*/ 811733 h 5130189"/>
              <a:gd name="connsiteX13" fmla="*/ 4598817 w 5028737"/>
              <a:gd name="connsiteY13" fmla="*/ 1173193 h 5130189"/>
              <a:gd name="connsiteX14" fmla="*/ 4406131 w 5028737"/>
              <a:gd name="connsiteY14" fmla="*/ 1562459 h 5130189"/>
              <a:gd name="connsiteX15" fmla="*/ 4467390 w 5028737"/>
              <a:gd name="connsiteY15" fmla="*/ 1713716 h 5130189"/>
              <a:gd name="connsiteX16" fmla="*/ 4697943 w 5028737"/>
              <a:gd name="connsiteY16" fmla="*/ 1989538 h 5130189"/>
              <a:gd name="connsiteX17" fmla="*/ 4707967 w 5028737"/>
              <a:gd name="connsiteY17" fmla="*/ 2344326 h 5130189"/>
              <a:gd name="connsiteX18" fmla="*/ 4964137 w 5028737"/>
              <a:gd name="connsiteY18" fmla="*/ 2377692 h 5130189"/>
              <a:gd name="connsiteX19" fmla="*/ 4738039 w 5028737"/>
              <a:gd name="connsiteY19" fmla="*/ 2675757 h 5130189"/>
              <a:gd name="connsiteX20" fmla="*/ 4822687 w 5028737"/>
              <a:gd name="connsiteY20" fmla="*/ 2677982 h 5130189"/>
              <a:gd name="connsiteX21" fmla="*/ 5028737 w 5028737"/>
              <a:gd name="connsiteY21" fmla="*/ 3105061 h 5130189"/>
              <a:gd name="connsiteX22" fmla="*/ 4743609 w 5028737"/>
              <a:gd name="connsiteY22" fmla="*/ 3242972 h 5130189"/>
              <a:gd name="connsiteX23" fmla="*/ 4975275 w 5028737"/>
              <a:gd name="connsiteY23" fmla="*/ 3321938 h 5130189"/>
              <a:gd name="connsiteX24" fmla="*/ 5006461 w 5028737"/>
              <a:gd name="connsiteY24" fmla="*/ 3367538 h 5130189"/>
              <a:gd name="connsiteX25" fmla="*/ 4763657 w 5028737"/>
              <a:gd name="connsiteY25" fmla="*/ 3672276 h 5130189"/>
              <a:gd name="connsiteX26" fmla="*/ 4330394 w 5028737"/>
              <a:gd name="connsiteY26" fmla="*/ 3701194 h 5130189"/>
              <a:gd name="connsiteX27" fmla="*/ 4230153 w 5028737"/>
              <a:gd name="connsiteY27" fmla="*/ 3830207 h 5130189"/>
              <a:gd name="connsiteX28" fmla="*/ 4105409 w 5028737"/>
              <a:gd name="connsiteY28" fmla="*/ 4167199 h 5130189"/>
              <a:gd name="connsiteX29" fmla="*/ 3802460 w 5028737"/>
              <a:gd name="connsiteY29" fmla="*/ 4352935 h 5130189"/>
              <a:gd name="connsiteX30" fmla="*/ 3901587 w 5028737"/>
              <a:gd name="connsiteY30" fmla="*/ 4590942 h 5130189"/>
              <a:gd name="connsiteX31" fmla="*/ 3530697 w 5028737"/>
              <a:gd name="connsiteY31" fmla="*/ 4544231 h 5130189"/>
              <a:gd name="connsiteX32" fmla="*/ 3571907 w 5028737"/>
              <a:gd name="connsiteY32" fmla="*/ 4618748 h 5130189"/>
              <a:gd name="connsiteX33" fmla="*/ 3304599 w 5028737"/>
              <a:gd name="connsiteY33" fmla="*/ 5010237 h 5130189"/>
              <a:gd name="connsiteX34" fmla="*/ 3042859 w 5028737"/>
              <a:gd name="connsiteY34" fmla="*/ 4832287 h 5130189"/>
              <a:gd name="connsiteX35" fmla="*/ 3089638 w 5028737"/>
              <a:gd name="connsiteY35" fmla="*/ 5071407 h 5130189"/>
              <a:gd name="connsiteX36" fmla="*/ 3065135 w 5028737"/>
              <a:gd name="connsiteY36" fmla="*/ 5121456 h 5130189"/>
              <a:gd name="connsiteX37" fmla="*/ 2679765 w 5028737"/>
              <a:gd name="connsiteY37" fmla="*/ 5063622 h 5130189"/>
              <a:gd name="connsiteX38" fmla="*/ 2438075 w 5028737"/>
              <a:gd name="connsiteY38" fmla="*/ 4702162 h 5130189"/>
              <a:gd name="connsiteX39" fmla="*/ 2275462 w 5028737"/>
              <a:gd name="connsiteY39" fmla="*/ 4679918 h 5130189"/>
              <a:gd name="connsiteX40" fmla="*/ 1921279 w 5028737"/>
              <a:gd name="connsiteY40" fmla="*/ 4741087 h 5130189"/>
              <a:gd name="connsiteX41" fmla="*/ 1608305 w 5028737"/>
              <a:gd name="connsiteY41" fmla="*/ 4572035 h 5130189"/>
              <a:gd name="connsiteX42" fmla="*/ 1451262 w 5028737"/>
              <a:gd name="connsiteY42" fmla="*/ 4776678 h 5130189"/>
              <a:gd name="connsiteX43" fmla="*/ 1305356 w 5028737"/>
              <a:gd name="connsiteY43" fmla="*/ 4431900 h 5130189"/>
              <a:gd name="connsiteX44" fmla="*/ 1261919 w 5028737"/>
              <a:gd name="connsiteY44" fmla="*/ 4504192 h 5130189"/>
              <a:gd name="connsiteX45" fmla="*/ 788560 w 5028737"/>
              <a:gd name="connsiteY45" fmla="*/ 4469715 h 5130189"/>
              <a:gd name="connsiteX46" fmla="*/ 811950 w 5028737"/>
              <a:gd name="connsiteY46" fmla="*/ 4153853 h 5130189"/>
              <a:gd name="connsiteX47" fmla="*/ 628175 w 5028737"/>
              <a:gd name="connsiteY47" fmla="*/ 4314008 h 5130189"/>
              <a:gd name="connsiteX48" fmla="*/ 572485 w 5028737"/>
              <a:gd name="connsiteY48" fmla="*/ 4318457 h 5130189"/>
              <a:gd name="connsiteX49" fmla="*/ 429921 w 5028737"/>
              <a:gd name="connsiteY49" fmla="*/ 3956996 h 5130189"/>
              <a:gd name="connsiteX50" fmla="*/ 622606 w 5028737"/>
              <a:gd name="connsiteY50" fmla="*/ 3567731 h 5130189"/>
              <a:gd name="connsiteX51" fmla="*/ 561348 w 5028737"/>
              <a:gd name="connsiteY51" fmla="*/ 3416473 h 5130189"/>
              <a:gd name="connsiteX52" fmla="*/ 330795 w 5028737"/>
              <a:gd name="connsiteY52" fmla="*/ 3140651 h 5130189"/>
              <a:gd name="connsiteX53" fmla="*/ 320770 w 5028737"/>
              <a:gd name="connsiteY53" fmla="*/ 2785864 h 5130189"/>
              <a:gd name="connsiteX54" fmla="*/ 64600 w 5028737"/>
              <a:gd name="connsiteY54" fmla="*/ 2752499 h 5130189"/>
              <a:gd name="connsiteX55" fmla="*/ 290697 w 5028737"/>
              <a:gd name="connsiteY55" fmla="*/ 2454432 h 5130189"/>
              <a:gd name="connsiteX56" fmla="*/ 206051 w 5028737"/>
              <a:gd name="connsiteY56" fmla="*/ 2452207 h 5130189"/>
              <a:gd name="connsiteX57" fmla="*/ 0 w 5028737"/>
              <a:gd name="connsiteY57" fmla="*/ 2025128 h 5130189"/>
              <a:gd name="connsiteX58" fmla="*/ 285129 w 5028737"/>
              <a:gd name="connsiteY58" fmla="*/ 1887217 h 5130189"/>
              <a:gd name="connsiteX59" fmla="*/ 53462 w 5028737"/>
              <a:gd name="connsiteY59" fmla="*/ 1808252 h 5130189"/>
              <a:gd name="connsiteX60" fmla="*/ 22276 w 5028737"/>
              <a:gd name="connsiteY60" fmla="*/ 1762653 h 5130189"/>
              <a:gd name="connsiteX61" fmla="*/ 265081 w 5028737"/>
              <a:gd name="connsiteY61" fmla="*/ 1457913 h 5130189"/>
              <a:gd name="connsiteX62" fmla="*/ 698344 w 5028737"/>
              <a:gd name="connsiteY62" fmla="*/ 1428997 h 5130189"/>
              <a:gd name="connsiteX63" fmla="*/ 798584 w 5028737"/>
              <a:gd name="connsiteY63" fmla="*/ 1299982 h 5130189"/>
              <a:gd name="connsiteX64" fmla="*/ 923328 w 5028737"/>
              <a:gd name="connsiteY64" fmla="*/ 962990 h 5130189"/>
              <a:gd name="connsiteX65" fmla="*/ 1226277 w 5028737"/>
              <a:gd name="connsiteY65" fmla="*/ 777256 h 5130189"/>
              <a:gd name="connsiteX66" fmla="*/ 1127150 w 5028737"/>
              <a:gd name="connsiteY66" fmla="*/ 539247 h 5130189"/>
              <a:gd name="connsiteX67" fmla="*/ 1498041 w 5028737"/>
              <a:gd name="connsiteY67" fmla="*/ 585959 h 5130189"/>
              <a:gd name="connsiteX68" fmla="*/ 1456830 w 5028737"/>
              <a:gd name="connsiteY68" fmla="*/ 511443 h 5130189"/>
              <a:gd name="connsiteX69" fmla="*/ 1724138 w 5028737"/>
              <a:gd name="connsiteY69" fmla="*/ 119953 h 5130189"/>
              <a:gd name="connsiteX70" fmla="*/ 1985878 w 5028737"/>
              <a:gd name="connsiteY70" fmla="*/ 297903 h 5130189"/>
              <a:gd name="connsiteX71" fmla="*/ 1939099 w 5028737"/>
              <a:gd name="connsiteY71" fmla="*/ 58782 h 5130189"/>
              <a:gd name="connsiteX72" fmla="*/ 1963603 w 5028737"/>
              <a:gd name="connsiteY72" fmla="*/ 8734 h 5130189"/>
              <a:gd name="connsiteX73" fmla="*/ 2047310 w 5028737"/>
              <a:gd name="connsiteY73" fmla="*/ 723 h 5130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028737" h="5130189">
                <a:moveTo>
                  <a:pt x="2047310" y="723"/>
                </a:moveTo>
                <a:cubicBezTo>
                  <a:pt x="2142852" y="-3291"/>
                  <a:pt x="2266274" y="8178"/>
                  <a:pt x="2348972" y="66568"/>
                </a:cubicBezTo>
                <a:cubicBezTo>
                  <a:pt x="2543883" y="205591"/>
                  <a:pt x="2538315" y="293454"/>
                  <a:pt x="2590663" y="428029"/>
                </a:cubicBezTo>
                <a:cubicBezTo>
                  <a:pt x="2625191" y="513667"/>
                  <a:pt x="2694245" y="502545"/>
                  <a:pt x="2753275" y="450272"/>
                </a:cubicBezTo>
                <a:cubicBezTo>
                  <a:pt x="2850175" y="363522"/>
                  <a:pt x="2977146" y="273435"/>
                  <a:pt x="3107459" y="389102"/>
                </a:cubicBezTo>
                <a:cubicBezTo>
                  <a:pt x="3224407" y="492535"/>
                  <a:pt x="3331330" y="544808"/>
                  <a:pt x="3420433" y="558154"/>
                </a:cubicBezTo>
                <a:lnTo>
                  <a:pt x="3577475" y="353512"/>
                </a:lnTo>
                <a:lnTo>
                  <a:pt x="3723382" y="698290"/>
                </a:lnTo>
                <a:lnTo>
                  <a:pt x="3766819" y="625997"/>
                </a:lnTo>
                <a:lnTo>
                  <a:pt x="4240178" y="660476"/>
                </a:lnTo>
                <a:lnTo>
                  <a:pt x="4216788" y="976336"/>
                </a:lnTo>
                <a:cubicBezTo>
                  <a:pt x="4310345" y="935185"/>
                  <a:pt x="4373832" y="862894"/>
                  <a:pt x="4400563" y="816181"/>
                </a:cubicBezTo>
                <a:cubicBezTo>
                  <a:pt x="4412814" y="795050"/>
                  <a:pt x="4441772" y="792825"/>
                  <a:pt x="4456252" y="811733"/>
                </a:cubicBezTo>
                <a:cubicBezTo>
                  <a:pt x="4514169" y="884025"/>
                  <a:pt x="4611067" y="1039731"/>
                  <a:pt x="4598817" y="1173193"/>
                </a:cubicBezTo>
                <a:cubicBezTo>
                  <a:pt x="4575427" y="1411202"/>
                  <a:pt x="4496348" y="1450128"/>
                  <a:pt x="4406131" y="1562459"/>
                </a:cubicBezTo>
                <a:cubicBezTo>
                  <a:pt x="4348215" y="1634750"/>
                  <a:pt x="4392765" y="1689248"/>
                  <a:pt x="4467390" y="1713716"/>
                </a:cubicBezTo>
                <a:cubicBezTo>
                  <a:pt x="4591019" y="1753755"/>
                  <a:pt x="4732471" y="1818261"/>
                  <a:pt x="4697943" y="1989538"/>
                </a:cubicBezTo>
                <a:cubicBezTo>
                  <a:pt x="4666757" y="2141907"/>
                  <a:pt x="4674553" y="2259799"/>
                  <a:pt x="4707967" y="2344326"/>
                </a:cubicBezTo>
                <a:lnTo>
                  <a:pt x="4964137" y="2377692"/>
                </a:lnTo>
                <a:lnTo>
                  <a:pt x="4738039" y="2675757"/>
                </a:lnTo>
                <a:lnTo>
                  <a:pt x="4822687" y="2677982"/>
                </a:lnTo>
                <a:lnTo>
                  <a:pt x="5028737" y="3105061"/>
                </a:lnTo>
                <a:lnTo>
                  <a:pt x="4743609" y="3242972"/>
                </a:lnTo>
                <a:cubicBezTo>
                  <a:pt x="4827141" y="3303031"/>
                  <a:pt x="4921814" y="3321938"/>
                  <a:pt x="4975275" y="3321938"/>
                </a:cubicBezTo>
                <a:cubicBezTo>
                  <a:pt x="4999779" y="3321938"/>
                  <a:pt x="5015372" y="3345294"/>
                  <a:pt x="5006461" y="3367538"/>
                </a:cubicBezTo>
                <a:cubicBezTo>
                  <a:pt x="4971933" y="3455400"/>
                  <a:pt x="4886173" y="3616667"/>
                  <a:pt x="4763657" y="3672276"/>
                </a:cubicBezTo>
                <a:cubicBezTo>
                  <a:pt x="4546468" y="3772373"/>
                  <a:pt x="4472958" y="3722325"/>
                  <a:pt x="4330394" y="3701194"/>
                </a:cubicBezTo>
                <a:cubicBezTo>
                  <a:pt x="4239063" y="3686735"/>
                  <a:pt x="4214560" y="3753466"/>
                  <a:pt x="4230153" y="3830207"/>
                </a:cubicBezTo>
                <a:cubicBezTo>
                  <a:pt x="4255771" y="3956996"/>
                  <a:pt x="4271364" y="4111590"/>
                  <a:pt x="4105409" y="4167199"/>
                </a:cubicBezTo>
                <a:cubicBezTo>
                  <a:pt x="3957277" y="4216135"/>
                  <a:pt x="3859263" y="4282867"/>
                  <a:pt x="3802460" y="4352935"/>
                </a:cubicBezTo>
                <a:lnTo>
                  <a:pt x="3901587" y="4590942"/>
                </a:lnTo>
                <a:lnTo>
                  <a:pt x="3530697" y="4544231"/>
                </a:lnTo>
                <a:lnTo>
                  <a:pt x="3571907" y="4618748"/>
                </a:lnTo>
                <a:lnTo>
                  <a:pt x="3304599" y="5010237"/>
                </a:lnTo>
                <a:lnTo>
                  <a:pt x="3042859" y="4832287"/>
                </a:lnTo>
                <a:cubicBezTo>
                  <a:pt x="3031721" y="4933496"/>
                  <a:pt x="3061794" y="5024695"/>
                  <a:pt x="3089638" y="5071407"/>
                </a:cubicBezTo>
                <a:cubicBezTo>
                  <a:pt x="3100776" y="5091426"/>
                  <a:pt x="3088525" y="5118118"/>
                  <a:pt x="3065135" y="5121456"/>
                </a:cubicBezTo>
                <a:cubicBezTo>
                  <a:pt x="2972691" y="5135914"/>
                  <a:pt x="2790031" y="5141474"/>
                  <a:pt x="2679765" y="5063622"/>
                </a:cubicBezTo>
                <a:cubicBezTo>
                  <a:pt x="2484853" y="4924598"/>
                  <a:pt x="2490422" y="4836736"/>
                  <a:pt x="2438075" y="4702162"/>
                </a:cubicBezTo>
                <a:cubicBezTo>
                  <a:pt x="2403547" y="4616522"/>
                  <a:pt x="2334492" y="4627645"/>
                  <a:pt x="2275462" y="4679918"/>
                </a:cubicBezTo>
                <a:cubicBezTo>
                  <a:pt x="2178562" y="4766668"/>
                  <a:pt x="2051591" y="4856755"/>
                  <a:pt x="1921279" y="4741087"/>
                </a:cubicBezTo>
                <a:cubicBezTo>
                  <a:pt x="1804331" y="4637655"/>
                  <a:pt x="1697408" y="4585382"/>
                  <a:pt x="1608305" y="4572035"/>
                </a:cubicBezTo>
                <a:lnTo>
                  <a:pt x="1451262" y="4776678"/>
                </a:lnTo>
                <a:lnTo>
                  <a:pt x="1305356" y="4431900"/>
                </a:lnTo>
                <a:lnTo>
                  <a:pt x="1261919" y="4504192"/>
                </a:lnTo>
                <a:lnTo>
                  <a:pt x="788560" y="4469715"/>
                </a:lnTo>
                <a:lnTo>
                  <a:pt x="811950" y="4153853"/>
                </a:lnTo>
                <a:cubicBezTo>
                  <a:pt x="718392" y="4195004"/>
                  <a:pt x="654905" y="4267296"/>
                  <a:pt x="628175" y="4314008"/>
                </a:cubicBezTo>
                <a:cubicBezTo>
                  <a:pt x="615922" y="4335140"/>
                  <a:pt x="586965" y="4337364"/>
                  <a:pt x="572485" y="4318457"/>
                </a:cubicBezTo>
                <a:cubicBezTo>
                  <a:pt x="514569" y="4246165"/>
                  <a:pt x="417670" y="4090458"/>
                  <a:pt x="429921" y="3956996"/>
                </a:cubicBezTo>
                <a:cubicBezTo>
                  <a:pt x="453311" y="3718988"/>
                  <a:pt x="532389" y="3680062"/>
                  <a:pt x="622606" y="3567731"/>
                </a:cubicBezTo>
                <a:cubicBezTo>
                  <a:pt x="680523" y="3495439"/>
                  <a:pt x="635972" y="3440941"/>
                  <a:pt x="561348" y="3416473"/>
                </a:cubicBezTo>
                <a:cubicBezTo>
                  <a:pt x="437717" y="3376434"/>
                  <a:pt x="296267" y="3311928"/>
                  <a:pt x="330795" y="3140651"/>
                </a:cubicBezTo>
                <a:cubicBezTo>
                  <a:pt x="361981" y="2988282"/>
                  <a:pt x="354184" y="2870390"/>
                  <a:pt x="320770" y="2785864"/>
                </a:cubicBezTo>
                <a:lnTo>
                  <a:pt x="64600" y="2752499"/>
                </a:lnTo>
                <a:lnTo>
                  <a:pt x="290697" y="2454432"/>
                </a:lnTo>
                <a:lnTo>
                  <a:pt x="206051" y="2452207"/>
                </a:lnTo>
                <a:lnTo>
                  <a:pt x="0" y="2025128"/>
                </a:lnTo>
                <a:lnTo>
                  <a:pt x="285129" y="1887217"/>
                </a:lnTo>
                <a:cubicBezTo>
                  <a:pt x="201595" y="1827160"/>
                  <a:pt x="106924" y="1808252"/>
                  <a:pt x="53462" y="1808252"/>
                </a:cubicBezTo>
                <a:cubicBezTo>
                  <a:pt x="30073" y="1809364"/>
                  <a:pt x="13366" y="1784895"/>
                  <a:pt x="22276" y="1762653"/>
                </a:cubicBezTo>
                <a:cubicBezTo>
                  <a:pt x="56803" y="1674789"/>
                  <a:pt x="142565" y="1513523"/>
                  <a:pt x="265081" y="1457913"/>
                </a:cubicBezTo>
                <a:cubicBezTo>
                  <a:pt x="482268" y="1357816"/>
                  <a:pt x="555779" y="1407864"/>
                  <a:pt x="698344" y="1428997"/>
                </a:cubicBezTo>
                <a:cubicBezTo>
                  <a:pt x="789674" y="1443455"/>
                  <a:pt x="814177" y="1376723"/>
                  <a:pt x="798584" y="1299982"/>
                </a:cubicBezTo>
                <a:cubicBezTo>
                  <a:pt x="772967" y="1173193"/>
                  <a:pt x="757374" y="1018600"/>
                  <a:pt x="923328" y="962990"/>
                </a:cubicBezTo>
                <a:cubicBezTo>
                  <a:pt x="1071461" y="914054"/>
                  <a:pt x="1169474" y="847323"/>
                  <a:pt x="1226277" y="777256"/>
                </a:cubicBezTo>
                <a:lnTo>
                  <a:pt x="1127150" y="539247"/>
                </a:lnTo>
                <a:lnTo>
                  <a:pt x="1498041" y="585959"/>
                </a:lnTo>
                <a:lnTo>
                  <a:pt x="1456830" y="511443"/>
                </a:lnTo>
                <a:lnTo>
                  <a:pt x="1724138" y="119953"/>
                </a:lnTo>
                <a:lnTo>
                  <a:pt x="1985878" y="297903"/>
                </a:lnTo>
                <a:cubicBezTo>
                  <a:pt x="1997016" y="196694"/>
                  <a:pt x="1966943" y="105494"/>
                  <a:pt x="1939099" y="58782"/>
                </a:cubicBezTo>
                <a:cubicBezTo>
                  <a:pt x="1927962" y="38763"/>
                  <a:pt x="1940213" y="12071"/>
                  <a:pt x="1963603" y="8734"/>
                </a:cubicBezTo>
                <a:cubicBezTo>
                  <a:pt x="1986714" y="5119"/>
                  <a:pt x="2015463" y="2061"/>
                  <a:pt x="2047310" y="723"/>
                </a:cubicBezTo>
                <a:close/>
              </a:path>
            </a:pathLst>
          </a:custGeom>
        </p:spPr>
        <p:txBody>
          <a:bodyPr wrap="square">
            <a:noAutofit/>
          </a:bodyPr>
          <a:lstStyle>
            <a:lvl1pPr marL="0" indent="0">
              <a:buNone/>
              <a:defRPr sz="1400"/>
            </a:lvl1pPr>
          </a:lstStyle>
          <a:p>
            <a:r>
              <a:rPr lang="nb-NO"/>
              <a:t>Klikk på ikonet for å legge til et bilde</a:t>
            </a:r>
            <a:endParaRPr lang="nb-NO" dirty="0"/>
          </a:p>
        </p:txBody>
      </p:sp>
      <p:pic>
        <p:nvPicPr>
          <p:cNvPr id="20" name="Grafikk 19">
            <a:extLst>
              <a:ext uri="{FF2B5EF4-FFF2-40B4-BE49-F238E27FC236}">
                <a16:creationId xmlns:a16="http://schemas.microsoft.com/office/drawing/2014/main" id="{E86E0F3C-6AF9-A861-D59B-5C2CBAA853C0}"/>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
        <p:nvSpPr>
          <p:cNvPr id="3" name="Picture Placeholder 12">
            <a:extLst>
              <a:ext uri="{FF2B5EF4-FFF2-40B4-BE49-F238E27FC236}">
                <a16:creationId xmlns:a16="http://schemas.microsoft.com/office/drawing/2014/main" id="{EEFF11BC-B80A-F529-7579-A0FDD26C80F2}"/>
              </a:ext>
            </a:extLst>
          </p:cNvPr>
          <p:cNvSpPr>
            <a:spLocks noGrp="1"/>
          </p:cNvSpPr>
          <p:nvPr>
            <p:ph type="pic" sz="quarter" idx="12"/>
          </p:nvPr>
        </p:nvSpPr>
        <p:spPr>
          <a:xfrm>
            <a:off x="4862117" y="3439886"/>
            <a:ext cx="3326400" cy="3056400"/>
          </a:xfrm>
          <a:blipFill dpi="0" rotWithShape="1">
            <a:blip r:embed="rId4">
              <a:alphaModFix amt="81317"/>
              <a:extLst>
                <a:ext uri="{96DAC541-7B7A-43D3-8B79-37D633B846F1}">
                  <asvg:svgBlip xmlns:asvg="http://schemas.microsoft.com/office/drawing/2016/SVG/main" r:embed="rId5"/>
                </a:ext>
              </a:extLst>
            </a:blip>
            <a:srcRect/>
            <a:stretch>
              <a:fillRect l="-131" r="131"/>
            </a:stretch>
          </a:blipFill>
        </p:spPr>
        <p:txBody>
          <a:bodyPr>
            <a:normAutofit/>
          </a:bodyPr>
          <a:lstStyle>
            <a:lvl1pPr marL="0" indent="0">
              <a:buNone/>
              <a:defRPr sz="100"/>
            </a:lvl1pPr>
          </a:lstStyle>
          <a:p>
            <a:r>
              <a:rPr lang="nb-NO"/>
              <a:t>Klikk på ikonet for å legge til et bilde</a:t>
            </a:r>
            <a:endParaRPr lang="en-NO" dirty="0"/>
          </a:p>
        </p:txBody>
      </p:sp>
    </p:spTree>
    <p:extLst>
      <p:ext uri="{BB962C8B-B14F-4D97-AF65-F5344CB8AC3E}">
        <p14:creationId xmlns:p14="http://schemas.microsoft.com/office/powerpoint/2010/main" val="822205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verskrift og innhold">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10160"/>
            <a:ext cx="12192000" cy="6868886"/>
          </a:xfrm>
          <a:prstGeom prst="rect">
            <a:avLst/>
          </a:prstGeom>
          <a:solidFill>
            <a:srgbClr val="F4E8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1AB5B1EA-4DFB-4359-242D-54E87CFE18F9}"/>
              </a:ext>
            </a:extLst>
          </p:cNvPr>
          <p:cNvSpPr>
            <a:spLocks noGrp="1"/>
          </p:cNvSpPr>
          <p:nvPr>
            <p:ph type="title"/>
          </p:nvPr>
        </p:nvSpPr>
        <p:spPr>
          <a:xfrm>
            <a:off x="729337" y="792001"/>
            <a:ext cx="10064115" cy="911124"/>
          </a:xfrm>
        </p:spPr>
        <p:txBody>
          <a:bodyPr anchor="t">
            <a:normAutofit/>
          </a:bodyPr>
          <a:lstStyle>
            <a:lvl1pPr>
              <a:defRPr sz="3200">
                <a:solidFill>
                  <a:schemeClr val="tx1"/>
                </a:solidFill>
              </a:defRPr>
            </a:lvl1pPr>
          </a:lstStyle>
          <a:p>
            <a:r>
              <a:rPr lang="nb-NO"/>
              <a:t>Klikk for å redigere tittelstil</a:t>
            </a:r>
            <a:endParaRPr lang="nb-NO" dirty="0"/>
          </a:p>
        </p:txBody>
      </p:sp>
      <p:sp>
        <p:nvSpPr>
          <p:cNvPr id="9" name="Rektangel 8">
            <a:extLst>
              <a:ext uri="{FF2B5EF4-FFF2-40B4-BE49-F238E27FC236}">
                <a16:creationId xmlns:a16="http://schemas.microsoft.com/office/drawing/2014/main" id="{150A0E18-A805-CCCE-54F5-4FD39F8ED9A2}"/>
              </a:ext>
            </a:extLst>
          </p:cNvPr>
          <p:cNvSpPr/>
          <p:nvPr userDrawn="1"/>
        </p:nvSpPr>
        <p:spPr>
          <a:xfrm>
            <a:off x="846621" y="576000"/>
            <a:ext cx="736939" cy="4947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4" name="Grafikk 3">
            <a:extLst>
              <a:ext uri="{FF2B5EF4-FFF2-40B4-BE49-F238E27FC236}">
                <a16:creationId xmlns:a16="http://schemas.microsoft.com/office/drawing/2014/main" id="{84517D68-0361-BD21-FA18-4F335CAB78E6}"/>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
        <p:nvSpPr>
          <p:cNvPr id="5" name="Plassholder for innhold 8">
            <a:extLst>
              <a:ext uri="{FF2B5EF4-FFF2-40B4-BE49-F238E27FC236}">
                <a16:creationId xmlns:a16="http://schemas.microsoft.com/office/drawing/2014/main" id="{DC9B6EA8-1A72-E0EE-08DD-2B8B27A9D61F}"/>
              </a:ext>
            </a:extLst>
          </p:cNvPr>
          <p:cNvSpPr>
            <a:spLocks noGrp="1"/>
          </p:cNvSpPr>
          <p:nvPr>
            <p:ph sz="quarter" idx="11"/>
          </p:nvPr>
        </p:nvSpPr>
        <p:spPr>
          <a:xfrm>
            <a:off x="736283" y="1851025"/>
            <a:ext cx="10064750" cy="43434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Tree>
    <p:extLst>
      <p:ext uri="{BB962C8B-B14F-4D97-AF65-F5344CB8AC3E}">
        <p14:creationId xmlns:p14="http://schemas.microsoft.com/office/powerpoint/2010/main" val="2646305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Overskrift og innhold to spalter">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10160"/>
            <a:ext cx="12192000" cy="6868886"/>
          </a:xfrm>
          <a:prstGeom prst="rect">
            <a:avLst/>
          </a:prstGeom>
          <a:solidFill>
            <a:srgbClr val="F4E8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1AB5B1EA-4DFB-4359-242D-54E87CFE18F9}"/>
              </a:ext>
            </a:extLst>
          </p:cNvPr>
          <p:cNvSpPr>
            <a:spLocks noGrp="1"/>
          </p:cNvSpPr>
          <p:nvPr>
            <p:ph type="title"/>
          </p:nvPr>
        </p:nvSpPr>
        <p:spPr>
          <a:xfrm>
            <a:off x="729337" y="792001"/>
            <a:ext cx="10064115" cy="911124"/>
          </a:xfrm>
        </p:spPr>
        <p:txBody>
          <a:bodyPr anchor="t">
            <a:normAutofit/>
          </a:bodyPr>
          <a:lstStyle>
            <a:lvl1pPr>
              <a:defRPr sz="3200">
                <a:solidFill>
                  <a:schemeClr val="tx1"/>
                </a:solidFill>
              </a:defRPr>
            </a:lvl1pPr>
          </a:lstStyle>
          <a:p>
            <a:r>
              <a:rPr lang="nb-NO"/>
              <a:t>Klikk for å redigere tittelstil</a:t>
            </a:r>
            <a:endParaRPr lang="nb-NO" dirty="0"/>
          </a:p>
        </p:txBody>
      </p:sp>
      <p:sp>
        <p:nvSpPr>
          <p:cNvPr id="9" name="Rektangel 8">
            <a:extLst>
              <a:ext uri="{FF2B5EF4-FFF2-40B4-BE49-F238E27FC236}">
                <a16:creationId xmlns:a16="http://schemas.microsoft.com/office/drawing/2014/main" id="{150A0E18-A805-CCCE-54F5-4FD39F8ED9A2}"/>
              </a:ext>
            </a:extLst>
          </p:cNvPr>
          <p:cNvSpPr/>
          <p:nvPr userDrawn="1"/>
        </p:nvSpPr>
        <p:spPr>
          <a:xfrm>
            <a:off x="846621" y="576000"/>
            <a:ext cx="736939" cy="4947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4" name="Grafikk 3">
            <a:extLst>
              <a:ext uri="{FF2B5EF4-FFF2-40B4-BE49-F238E27FC236}">
                <a16:creationId xmlns:a16="http://schemas.microsoft.com/office/drawing/2014/main" id="{84517D68-0361-BD21-FA18-4F335CAB78E6}"/>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
        <p:nvSpPr>
          <p:cNvPr id="3" name="Plassholder for innhold 8">
            <a:extLst>
              <a:ext uri="{FF2B5EF4-FFF2-40B4-BE49-F238E27FC236}">
                <a16:creationId xmlns:a16="http://schemas.microsoft.com/office/drawing/2014/main" id="{34E2E0CF-9489-A1A7-E6C1-9F0BB58624D0}"/>
              </a:ext>
            </a:extLst>
          </p:cNvPr>
          <p:cNvSpPr>
            <a:spLocks noGrp="1"/>
          </p:cNvSpPr>
          <p:nvPr>
            <p:ph sz="quarter" idx="11"/>
          </p:nvPr>
        </p:nvSpPr>
        <p:spPr>
          <a:xfrm>
            <a:off x="736282" y="1851025"/>
            <a:ext cx="4952489" cy="43434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6" name="Plassholder for innhold 8">
            <a:extLst>
              <a:ext uri="{FF2B5EF4-FFF2-40B4-BE49-F238E27FC236}">
                <a16:creationId xmlns:a16="http://schemas.microsoft.com/office/drawing/2014/main" id="{C89056B4-8F6C-B1B2-A29F-9BB9D7250C6D}"/>
              </a:ext>
            </a:extLst>
          </p:cNvPr>
          <p:cNvSpPr>
            <a:spLocks noGrp="1"/>
          </p:cNvSpPr>
          <p:nvPr>
            <p:ph sz="quarter" idx="12"/>
          </p:nvPr>
        </p:nvSpPr>
        <p:spPr>
          <a:xfrm>
            <a:off x="5840963" y="1851025"/>
            <a:ext cx="4952489" cy="43434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Tree>
    <p:extLst>
      <p:ext uri="{BB962C8B-B14F-4D97-AF65-F5344CB8AC3E}">
        <p14:creationId xmlns:p14="http://schemas.microsoft.com/office/powerpoint/2010/main" val="1048640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kst og fremhevet tekst">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21772"/>
            <a:ext cx="6851739" cy="6868886"/>
          </a:xfrm>
          <a:prstGeom prst="rect">
            <a:avLst/>
          </a:prstGeom>
          <a:solidFill>
            <a:srgbClr val="F4E8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2" name="Rektangel 11">
            <a:extLst>
              <a:ext uri="{FF2B5EF4-FFF2-40B4-BE49-F238E27FC236}">
                <a16:creationId xmlns:a16="http://schemas.microsoft.com/office/drawing/2014/main" id="{7E2F8733-7020-F7A0-2B56-91B32C38FAE2}"/>
              </a:ext>
            </a:extLst>
          </p:cNvPr>
          <p:cNvSpPr/>
          <p:nvPr userDrawn="1"/>
        </p:nvSpPr>
        <p:spPr>
          <a:xfrm>
            <a:off x="6851739" y="10886"/>
            <a:ext cx="5340263" cy="685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1AB5B1EA-4DFB-4359-242D-54E87CFE18F9}"/>
              </a:ext>
            </a:extLst>
          </p:cNvPr>
          <p:cNvSpPr>
            <a:spLocks noGrp="1"/>
          </p:cNvSpPr>
          <p:nvPr>
            <p:ph type="title" hasCustomPrompt="1"/>
          </p:nvPr>
        </p:nvSpPr>
        <p:spPr>
          <a:xfrm>
            <a:off x="729338" y="1425117"/>
            <a:ext cx="4721893" cy="937172"/>
          </a:xfrm>
        </p:spPr>
        <p:txBody>
          <a:bodyPr anchor="t">
            <a:normAutofit/>
          </a:bodyPr>
          <a:lstStyle>
            <a:lvl1pPr>
              <a:defRPr sz="3200">
                <a:solidFill>
                  <a:schemeClr val="tx1"/>
                </a:solidFill>
              </a:defRPr>
            </a:lvl1pPr>
          </a:lstStyle>
          <a:p>
            <a:r>
              <a:rPr lang="nb-NO" dirty="0"/>
              <a:t>Klikk for å redigere tittelstil på to linjer</a:t>
            </a:r>
          </a:p>
        </p:txBody>
      </p:sp>
      <p:sp>
        <p:nvSpPr>
          <p:cNvPr id="3" name="Plassholder for innhold 2">
            <a:extLst>
              <a:ext uri="{FF2B5EF4-FFF2-40B4-BE49-F238E27FC236}">
                <a16:creationId xmlns:a16="http://schemas.microsoft.com/office/drawing/2014/main" id="{B660EC69-F67E-4BBF-E222-DF0F892BA796}"/>
              </a:ext>
            </a:extLst>
          </p:cNvPr>
          <p:cNvSpPr>
            <a:spLocks noGrp="1"/>
          </p:cNvSpPr>
          <p:nvPr>
            <p:ph idx="1"/>
          </p:nvPr>
        </p:nvSpPr>
        <p:spPr>
          <a:xfrm>
            <a:off x="729338" y="2526632"/>
            <a:ext cx="4721893" cy="4037681"/>
          </a:xfrm>
        </p:spPr>
        <p:txBody>
          <a:bodyPr>
            <a:normAutofit/>
          </a:bodyPr>
          <a:lstStyle>
            <a:lvl1pPr>
              <a:defRPr sz="18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sp>
        <p:nvSpPr>
          <p:cNvPr id="9" name="Rektangel 8">
            <a:extLst>
              <a:ext uri="{FF2B5EF4-FFF2-40B4-BE49-F238E27FC236}">
                <a16:creationId xmlns:a16="http://schemas.microsoft.com/office/drawing/2014/main" id="{150A0E18-A805-CCCE-54F5-4FD39F8ED9A2}"/>
              </a:ext>
            </a:extLst>
          </p:cNvPr>
          <p:cNvSpPr/>
          <p:nvPr userDrawn="1"/>
        </p:nvSpPr>
        <p:spPr>
          <a:xfrm>
            <a:off x="846621" y="1297149"/>
            <a:ext cx="736939" cy="4947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 name="Rektangel 4">
            <a:extLst>
              <a:ext uri="{FF2B5EF4-FFF2-40B4-BE49-F238E27FC236}">
                <a16:creationId xmlns:a16="http://schemas.microsoft.com/office/drawing/2014/main" id="{EDF37670-43F7-38F8-2085-F3F23E858A10}"/>
              </a:ext>
            </a:extLst>
          </p:cNvPr>
          <p:cNvSpPr/>
          <p:nvPr userDrawn="1"/>
        </p:nvSpPr>
        <p:spPr>
          <a:xfrm>
            <a:off x="6501229" y="1437721"/>
            <a:ext cx="4403052" cy="3643843"/>
          </a:xfrm>
          <a:prstGeom prst="rect">
            <a:avLst/>
          </a:prstGeom>
          <a:noFill/>
          <a:ln w="25400">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 name="Rektangel 6">
            <a:extLst>
              <a:ext uri="{FF2B5EF4-FFF2-40B4-BE49-F238E27FC236}">
                <a16:creationId xmlns:a16="http://schemas.microsoft.com/office/drawing/2014/main" id="{22DF3B21-29D8-0A56-3048-382E51D50BBE}"/>
              </a:ext>
            </a:extLst>
          </p:cNvPr>
          <p:cNvSpPr/>
          <p:nvPr userDrawn="1"/>
        </p:nvSpPr>
        <p:spPr>
          <a:xfrm>
            <a:off x="6501229" y="1437719"/>
            <a:ext cx="350508" cy="3643843"/>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0" name="Plassholder for tekst 9">
            <a:extLst>
              <a:ext uri="{FF2B5EF4-FFF2-40B4-BE49-F238E27FC236}">
                <a16:creationId xmlns:a16="http://schemas.microsoft.com/office/drawing/2014/main" id="{347672F6-ED8C-FD8B-4248-E5065941B044}"/>
              </a:ext>
            </a:extLst>
          </p:cNvPr>
          <p:cNvSpPr>
            <a:spLocks noGrp="1"/>
          </p:cNvSpPr>
          <p:nvPr>
            <p:ph type="body" sz="quarter" idx="10"/>
          </p:nvPr>
        </p:nvSpPr>
        <p:spPr>
          <a:xfrm>
            <a:off x="7202247" y="1728337"/>
            <a:ext cx="3328988" cy="3062605"/>
          </a:xfrm>
        </p:spPr>
        <p:txBody>
          <a:bodyPr anchor="ctr">
            <a:normAutofit/>
          </a:bodyPr>
          <a:lstStyle>
            <a:lvl1pPr marL="0" indent="0">
              <a:buNone/>
              <a:defRPr sz="1800">
                <a:solidFill>
                  <a:schemeClr val="bg1"/>
                </a:solidFill>
              </a:defRPr>
            </a:lvl1pPr>
            <a:lvl2pPr marL="457200" indent="0">
              <a:buNone/>
              <a:defRPr sz="1800">
                <a:solidFill>
                  <a:srgbClr val="92CBC6"/>
                </a:solidFill>
              </a:defRPr>
            </a:lvl2pPr>
            <a:lvl3pPr marL="914400" indent="0">
              <a:buNone/>
              <a:defRPr sz="1800">
                <a:solidFill>
                  <a:srgbClr val="92CBC6"/>
                </a:solidFill>
              </a:defRPr>
            </a:lvl3pPr>
            <a:lvl4pPr marL="1371600" indent="0">
              <a:buNone/>
              <a:defRPr sz="1800">
                <a:solidFill>
                  <a:srgbClr val="92CBC6"/>
                </a:solidFill>
              </a:defRPr>
            </a:lvl4pPr>
            <a:lvl5pPr marL="1828800" indent="0">
              <a:buNone/>
              <a:defRPr sz="1800">
                <a:solidFill>
                  <a:srgbClr val="92CBC6"/>
                </a:solidFill>
              </a:defRPr>
            </a:lvl5pPr>
          </a:lstStyle>
          <a:p>
            <a:pPr lvl="0"/>
            <a:r>
              <a:rPr lang="nb-NO"/>
              <a:t>Klikk for å redigere tekststiler i malen</a:t>
            </a:r>
          </a:p>
        </p:txBody>
      </p:sp>
      <p:pic>
        <p:nvPicPr>
          <p:cNvPr id="6" name="Grafikk 5">
            <a:extLst>
              <a:ext uri="{FF2B5EF4-FFF2-40B4-BE49-F238E27FC236}">
                <a16:creationId xmlns:a16="http://schemas.microsoft.com/office/drawing/2014/main" id="{D0777285-8FC1-E909-72B5-CD294AADA09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Tree>
    <p:extLst>
      <p:ext uri="{BB962C8B-B14F-4D97-AF65-F5344CB8AC3E}">
        <p14:creationId xmlns:p14="http://schemas.microsoft.com/office/powerpoint/2010/main" val="4182171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Kun overskrift">
    <p:spTree>
      <p:nvGrpSpPr>
        <p:cNvPr id="1" name=""/>
        <p:cNvGrpSpPr/>
        <p:nvPr/>
      </p:nvGrpSpPr>
      <p:grpSpPr>
        <a:xfrm>
          <a:off x="0" y="0"/>
          <a:ext cx="0" cy="0"/>
          <a:chOff x="0" y="0"/>
          <a:chExt cx="0" cy="0"/>
        </a:xfrm>
      </p:grpSpPr>
      <p:sp>
        <p:nvSpPr>
          <p:cNvPr id="14" name="Rektangel 13">
            <a:extLst>
              <a:ext uri="{FF2B5EF4-FFF2-40B4-BE49-F238E27FC236}">
                <a16:creationId xmlns:a16="http://schemas.microsoft.com/office/drawing/2014/main" id="{0DE5369D-C16A-C53F-52B1-F1E52D75A1FA}"/>
              </a:ext>
            </a:extLst>
          </p:cNvPr>
          <p:cNvSpPr/>
          <p:nvPr userDrawn="1"/>
        </p:nvSpPr>
        <p:spPr>
          <a:xfrm>
            <a:off x="0" y="0"/>
            <a:ext cx="12192000" cy="6868886"/>
          </a:xfrm>
          <a:prstGeom prst="rect">
            <a:avLst/>
          </a:prstGeom>
          <a:solidFill>
            <a:srgbClr val="F4E8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1AB5B1EA-4DFB-4359-242D-54E87CFE18F9}"/>
              </a:ext>
            </a:extLst>
          </p:cNvPr>
          <p:cNvSpPr>
            <a:spLocks noGrp="1"/>
          </p:cNvSpPr>
          <p:nvPr>
            <p:ph type="title"/>
          </p:nvPr>
        </p:nvSpPr>
        <p:spPr>
          <a:xfrm>
            <a:off x="729338" y="792001"/>
            <a:ext cx="9469739" cy="1116866"/>
          </a:xfrm>
        </p:spPr>
        <p:txBody>
          <a:bodyPr anchor="t">
            <a:normAutofit/>
          </a:bodyPr>
          <a:lstStyle>
            <a:lvl1pPr>
              <a:defRPr sz="3200">
                <a:solidFill>
                  <a:schemeClr val="tx1"/>
                </a:solidFill>
              </a:defRPr>
            </a:lvl1pPr>
          </a:lstStyle>
          <a:p>
            <a:r>
              <a:rPr lang="nb-NO"/>
              <a:t>Klikk for å redigere tittelstil</a:t>
            </a:r>
            <a:endParaRPr lang="nb-NO" dirty="0"/>
          </a:p>
        </p:txBody>
      </p:sp>
      <p:sp>
        <p:nvSpPr>
          <p:cNvPr id="9" name="Rektangel 8">
            <a:extLst>
              <a:ext uri="{FF2B5EF4-FFF2-40B4-BE49-F238E27FC236}">
                <a16:creationId xmlns:a16="http://schemas.microsoft.com/office/drawing/2014/main" id="{150A0E18-A805-CCCE-54F5-4FD39F8ED9A2}"/>
              </a:ext>
            </a:extLst>
          </p:cNvPr>
          <p:cNvSpPr/>
          <p:nvPr userDrawn="1"/>
        </p:nvSpPr>
        <p:spPr>
          <a:xfrm>
            <a:off x="846621" y="576000"/>
            <a:ext cx="736939" cy="4947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 name="Grafikk 2">
            <a:extLst>
              <a:ext uri="{FF2B5EF4-FFF2-40B4-BE49-F238E27FC236}">
                <a16:creationId xmlns:a16="http://schemas.microsoft.com/office/drawing/2014/main" id="{3340D9E4-8377-5C93-146F-BE8DA8F2D43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0958530" y="6334291"/>
            <a:ext cx="1095340" cy="460043"/>
          </a:xfrm>
          <a:prstGeom prst="rect">
            <a:avLst/>
          </a:prstGeom>
        </p:spPr>
      </p:pic>
    </p:spTree>
    <p:extLst>
      <p:ext uri="{BB962C8B-B14F-4D97-AF65-F5344CB8AC3E}">
        <p14:creationId xmlns:p14="http://schemas.microsoft.com/office/powerpoint/2010/main" val="1626569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6" Type="http://schemas.openxmlformats.org/officeDocument/2006/relationships/theme" Target="../theme/theme3.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F8789CE3-C56D-09E4-196B-1319BA46A2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dirty="0"/>
              <a:t>Klikk for å redigere tittelstil</a:t>
            </a:r>
          </a:p>
        </p:txBody>
      </p:sp>
      <p:sp>
        <p:nvSpPr>
          <p:cNvPr id="3" name="Plassholder for tekst 2">
            <a:extLst>
              <a:ext uri="{FF2B5EF4-FFF2-40B4-BE49-F238E27FC236}">
                <a16:creationId xmlns:a16="http://schemas.microsoft.com/office/drawing/2014/main" id="{FAD62799-A3A7-A7F4-2241-A3C028113F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Tree>
    <p:extLst>
      <p:ext uri="{BB962C8B-B14F-4D97-AF65-F5344CB8AC3E}">
        <p14:creationId xmlns:p14="http://schemas.microsoft.com/office/powerpoint/2010/main" val="72536116"/>
      </p:ext>
    </p:extLst>
  </p:cSld>
  <p:clrMap bg1="lt1" tx1="dk1" bg2="lt2" tx2="dk2" accent1="accent1" accent2="accent2" accent3="accent3" accent4="accent4" accent5="accent5" accent6="accent6" hlink="hlink" folHlink="folHlink"/>
  <p:sldLayoutIdLst>
    <p:sldLayoutId id="2147483718" r:id="rId1"/>
    <p:sldLayoutId id="2147483697" r:id="rId2"/>
    <p:sldLayoutId id="2147483650" r:id="rId3"/>
    <p:sldLayoutId id="2147483699" r:id="rId4"/>
    <p:sldLayoutId id="2147483727" r:id="rId5"/>
    <p:sldLayoutId id="2147483687" r:id="rId6"/>
    <p:sldLayoutId id="2147483716" r:id="rId7"/>
    <p:sldLayoutId id="2147483704" r:id="rId8"/>
    <p:sldLayoutId id="2147483695" r:id="rId9"/>
    <p:sldLayoutId id="2147483730" r:id="rId10"/>
    <p:sldLayoutId id="2147483690" r:id="rId11"/>
    <p:sldLayoutId id="2147483720" r:id="rId12"/>
    <p:sldLayoutId id="2147483726" r:id="rId13"/>
    <p:sldLayoutId id="2147483711" r:id="rId14"/>
    <p:sldLayoutId id="2147483673" r:id="rId15"/>
  </p:sldLayoutIdLst>
  <p:txStyles>
    <p:titleStyle>
      <a:lvl1pPr algn="l" defTabSz="914400" rtl="0" eaLnBrk="1" latinLnBrk="0" hangingPunct="1">
        <a:lnSpc>
          <a:spcPct val="90000"/>
        </a:lnSpc>
        <a:spcBef>
          <a:spcPct val="0"/>
        </a:spcBef>
        <a:buNone/>
        <a:defRPr sz="3200" b="0" i="0" kern="1200">
          <a:solidFill>
            <a:schemeClr val="tx1"/>
          </a:solidFill>
          <a:latin typeface="Aptos Display" panose="020B00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ptos Display"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ptos Display"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ptos Display"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ptos Display"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ptos Display"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F8789CE3-C56D-09E4-196B-1319BA46A2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dirty="0"/>
              <a:t>Klikk for å redigere tittelstil</a:t>
            </a:r>
          </a:p>
        </p:txBody>
      </p:sp>
      <p:sp>
        <p:nvSpPr>
          <p:cNvPr id="3" name="Plassholder for tekst 2">
            <a:extLst>
              <a:ext uri="{FF2B5EF4-FFF2-40B4-BE49-F238E27FC236}">
                <a16:creationId xmlns:a16="http://schemas.microsoft.com/office/drawing/2014/main" id="{FAD62799-A3A7-A7F4-2241-A3C028113F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Tree>
    <p:extLst>
      <p:ext uri="{BB962C8B-B14F-4D97-AF65-F5344CB8AC3E}">
        <p14:creationId xmlns:p14="http://schemas.microsoft.com/office/powerpoint/2010/main" val="2373417711"/>
      </p:ext>
    </p:extLst>
  </p:cSld>
  <p:clrMap bg1="lt1" tx1="dk1" bg2="lt2" tx2="dk2" accent1="accent1" accent2="accent2" accent3="accent3" accent4="accent4" accent5="accent5" accent6="accent6" hlink="hlink" folHlink="folHlink"/>
  <p:sldLayoutIdLst>
    <p:sldLayoutId id="2147483719" r:id="rId1"/>
    <p:sldLayoutId id="2147483696" r:id="rId2"/>
    <p:sldLayoutId id="2147483662" r:id="rId3"/>
    <p:sldLayoutId id="2147483700" r:id="rId4"/>
    <p:sldLayoutId id="2147483729" r:id="rId5"/>
    <p:sldLayoutId id="2147483688" r:id="rId6"/>
    <p:sldLayoutId id="2147483714" r:id="rId7"/>
    <p:sldLayoutId id="2147483703" r:id="rId8"/>
    <p:sldLayoutId id="2147483693" r:id="rId9"/>
    <p:sldLayoutId id="2147483731" r:id="rId10"/>
    <p:sldLayoutId id="2147483691" r:id="rId11"/>
    <p:sldLayoutId id="2147483721" r:id="rId12"/>
    <p:sldLayoutId id="2147483728" r:id="rId13"/>
    <p:sldLayoutId id="2147483712" r:id="rId14"/>
    <p:sldLayoutId id="2147483672" r:id="rId15"/>
  </p:sldLayoutIdLst>
  <p:txStyles>
    <p:titleStyle>
      <a:lvl1pPr algn="l" defTabSz="914400" rtl="0" eaLnBrk="1" latinLnBrk="0" hangingPunct="1">
        <a:lnSpc>
          <a:spcPct val="90000"/>
        </a:lnSpc>
        <a:spcBef>
          <a:spcPct val="0"/>
        </a:spcBef>
        <a:buNone/>
        <a:defRPr sz="3200" b="0" i="0" kern="1200">
          <a:solidFill>
            <a:schemeClr val="tx1"/>
          </a:solidFill>
          <a:latin typeface="Aptos Display" panose="020B00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ptos Display"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ptos Display"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ptos Display"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ptos Display"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ptos Display"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F8789CE3-C56D-09E4-196B-1319BA46A2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dirty="0"/>
              <a:t>Klikk for å redigere tittelstil</a:t>
            </a:r>
          </a:p>
        </p:txBody>
      </p:sp>
      <p:sp>
        <p:nvSpPr>
          <p:cNvPr id="3" name="Plassholder for tekst 2">
            <a:extLst>
              <a:ext uri="{FF2B5EF4-FFF2-40B4-BE49-F238E27FC236}">
                <a16:creationId xmlns:a16="http://schemas.microsoft.com/office/drawing/2014/main" id="{FAD62799-A3A7-A7F4-2241-A3C028113F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Tree>
    <p:extLst>
      <p:ext uri="{BB962C8B-B14F-4D97-AF65-F5344CB8AC3E}">
        <p14:creationId xmlns:p14="http://schemas.microsoft.com/office/powerpoint/2010/main" val="4030915954"/>
      </p:ext>
    </p:extLst>
  </p:cSld>
  <p:clrMap bg1="lt1" tx1="dk1" bg2="lt2" tx2="dk2" accent1="accent1" accent2="accent2" accent3="accent3" accent4="accent4" accent5="accent5" accent6="accent6" hlink="hlink" folHlink="folHlink"/>
  <p:sldLayoutIdLst>
    <p:sldLayoutId id="2147483717" r:id="rId1"/>
    <p:sldLayoutId id="2147483698" r:id="rId2"/>
    <p:sldLayoutId id="2147483676" r:id="rId3"/>
    <p:sldLayoutId id="2147483701" r:id="rId4"/>
    <p:sldLayoutId id="2147483725" r:id="rId5"/>
    <p:sldLayoutId id="2147483689" r:id="rId6"/>
    <p:sldLayoutId id="2147483715" r:id="rId7"/>
    <p:sldLayoutId id="2147483702" r:id="rId8"/>
    <p:sldLayoutId id="2147483694" r:id="rId9"/>
    <p:sldLayoutId id="2147483732" r:id="rId10"/>
    <p:sldLayoutId id="2147483692" r:id="rId11"/>
    <p:sldLayoutId id="2147483722" r:id="rId12"/>
    <p:sldLayoutId id="2147483724" r:id="rId13"/>
    <p:sldLayoutId id="2147483713" r:id="rId14"/>
    <p:sldLayoutId id="2147483682" r:id="rId15"/>
  </p:sldLayoutIdLst>
  <p:txStyles>
    <p:titleStyle>
      <a:lvl1pPr algn="l" defTabSz="914400" rtl="0" eaLnBrk="1" latinLnBrk="0" hangingPunct="1">
        <a:lnSpc>
          <a:spcPct val="90000"/>
        </a:lnSpc>
        <a:spcBef>
          <a:spcPct val="0"/>
        </a:spcBef>
        <a:buNone/>
        <a:defRPr sz="3200" b="0" i="0" kern="1200">
          <a:solidFill>
            <a:schemeClr val="tx1"/>
          </a:solidFill>
          <a:latin typeface="Aptos Display" panose="020B00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ptos Display"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ptos Display"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ptos Display"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ptos Display"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ptos Display"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2.jpg"/><Relationship Id="rId13" Type="http://schemas.openxmlformats.org/officeDocument/2006/relationships/image" Target="../media/image37.jpg"/><Relationship Id="rId18" Type="http://schemas.openxmlformats.org/officeDocument/2006/relationships/image" Target="../media/image42.jpg"/><Relationship Id="rId3" Type="http://schemas.openxmlformats.org/officeDocument/2006/relationships/image" Target="../media/image27.jpg"/><Relationship Id="rId21" Type="http://schemas.openxmlformats.org/officeDocument/2006/relationships/image" Target="../media/image45.jpg"/><Relationship Id="rId7" Type="http://schemas.openxmlformats.org/officeDocument/2006/relationships/image" Target="../media/image31.jpg"/><Relationship Id="rId12" Type="http://schemas.openxmlformats.org/officeDocument/2006/relationships/image" Target="../media/image36.png"/><Relationship Id="rId17" Type="http://schemas.openxmlformats.org/officeDocument/2006/relationships/image" Target="../media/image41.jpg"/><Relationship Id="rId2" Type="http://schemas.openxmlformats.org/officeDocument/2006/relationships/image" Target="../media/image26.jpg"/><Relationship Id="rId16" Type="http://schemas.openxmlformats.org/officeDocument/2006/relationships/image" Target="../media/image40.jpg"/><Relationship Id="rId20" Type="http://schemas.openxmlformats.org/officeDocument/2006/relationships/image" Target="../media/image44.jpg"/><Relationship Id="rId1" Type="http://schemas.openxmlformats.org/officeDocument/2006/relationships/slideLayout" Target="../slideLayouts/slideLayout8.xml"/><Relationship Id="rId6" Type="http://schemas.openxmlformats.org/officeDocument/2006/relationships/image" Target="../media/image30.png"/><Relationship Id="rId11" Type="http://schemas.openxmlformats.org/officeDocument/2006/relationships/image" Target="../media/image35.jpg"/><Relationship Id="rId5" Type="http://schemas.openxmlformats.org/officeDocument/2006/relationships/image" Target="../media/image29.jpg"/><Relationship Id="rId15" Type="http://schemas.openxmlformats.org/officeDocument/2006/relationships/image" Target="../media/image39.jpg"/><Relationship Id="rId23" Type="http://schemas.openxmlformats.org/officeDocument/2006/relationships/image" Target="../media/image47.png"/><Relationship Id="rId10" Type="http://schemas.openxmlformats.org/officeDocument/2006/relationships/image" Target="../media/image34.jpg"/><Relationship Id="rId19" Type="http://schemas.openxmlformats.org/officeDocument/2006/relationships/image" Target="../media/image43.jfif"/><Relationship Id="rId4" Type="http://schemas.openxmlformats.org/officeDocument/2006/relationships/image" Target="../media/image28.jpg"/><Relationship Id="rId9" Type="http://schemas.openxmlformats.org/officeDocument/2006/relationships/image" Target="../media/image33.jpg"/><Relationship Id="rId14" Type="http://schemas.openxmlformats.org/officeDocument/2006/relationships/image" Target="../media/image38.png"/><Relationship Id="rId22" Type="http://schemas.openxmlformats.org/officeDocument/2006/relationships/image" Target="../media/image4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54.jpg"/><Relationship Id="rId3" Type="http://schemas.openxmlformats.org/officeDocument/2006/relationships/image" Target="../media/image49.jpg"/><Relationship Id="rId7" Type="http://schemas.openxmlformats.org/officeDocument/2006/relationships/image" Target="../media/image53.png"/><Relationship Id="rId2" Type="http://schemas.openxmlformats.org/officeDocument/2006/relationships/image" Target="../media/image48.jpg"/><Relationship Id="rId1" Type="http://schemas.openxmlformats.org/officeDocument/2006/relationships/slideLayout" Target="../slideLayouts/slideLayout13.xml"/><Relationship Id="rId6" Type="http://schemas.openxmlformats.org/officeDocument/2006/relationships/image" Target="../media/image52.jpg"/><Relationship Id="rId5" Type="http://schemas.openxmlformats.org/officeDocument/2006/relationships/image" Target="../media/image51.jpg"/><Relationship Id="rId4" Type="http://schemas.openxmlformats.org/officeDocument/2006/relationships/image" Target="../media/image50.jpg"/><Relationship Id="rId9" Type="http://schemas.openxmlformats.org/officeDocument/2006/relationships/image" Target="../media/image55.jpg"/></Relationships>
</file>

<file path=ppt/slides/_rels/slide1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image" Target="../media/image24.jpg"/><Relationship Id="rId1" Type="http://schemas.openxmlformats.org/officeDocument/2006/relationships/slideLayout" Target="../slideLayouts/slideLayout13.xml"/><Relationship Id="rId5" Type="http://schemas.openxmlformats.org/officeDocument/2006/relationships/image" Target="../media/image59.jpeg"/><Relationship Id="rId4" Type="http://schemas.openxmlformats.org/officeDocument/2006/relationships/image" Target="../media/image5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cid:2db839a7-040e-4070-a63a-c1d96d3d2e83@NORP279.PROD.OUTLOOK.COM" TargetMode="External"/><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g"/><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lassholder for bilde 5" descr="Et bilde som inneholder utendørs, hus, Flyfoto, tre&#10;&#10;Automatisk generert beskrivelse">
            <a:extLst>
              <a:ext uri="{FF2B5EF4-FFF2-40B4-BE49-F238E27FC236}">
                <a16:creationId xmlns:a16="http://schemas.microsoft.com/office/drawing/2014/main" id="{2C88617F-51F7-358F-ADCB-519F91423C9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0623" r="10623"/>
          <a:stretch>
            <a:fillRect/>
          </a:stretch>
        </p:blipFill>
        <p:spPr>
          <a:xfrm>
            <a:off x="5075853" y="0"/>
            <a:ext cx="7116147" cy="6029717"/>
          </a:xfrm>
        </p:spPr>
      </p:pic>
      <p:sp>
        <p:nvSpPr>
          <p:cNvPr id="3" name="Title 2">
            <a:extLst>
              <a:ext uri="{FF2B5EF4-FFF2-40B4-BE49-F238E27FC236}">
                <a16:creationId xmlns:a16="http://schemas.microsoft.com/office/drawing/2014/main" id="{3F225BC4-80E6-5847-334E-201D961C8BEF}"/>
              </a:ext>
            </a:extLst>
          </p:cNvPr>
          <p:cNvSpPr>
            <a:spLocks noGrp="1"/>
          </p:cNvSpPr>
          <p:nvPr>
            <p:ph type="title"/>
          </p:nvPr>
        </p:nvSpPr>
        <p:spPr/>
        <p:txBody>
          <a:bodyPr/>
          <a:lstStyle/>
          <a:p>
            <a:r>
              <a:rPr lang="nb-NO" dirty="0"/>
              <a:t>Årsrapport 2024</a:t>
            </a:r>
            <a:br>
              <a:rPr lang="nb-NO" dirty="0"/>
            </a:br>
            <a:r>
              <a:rPr lang="nb-NO" dirty="0"/>
              <a:t>Kongsberg frivilligsentral</a:t>
            </a:r>
            <a:endParaRPr lang="en-NO" dirty="0"/>
          </a:p>
        </p:txBody>
      </p:sp>
      <p:sp>
        <p:nvSpPr>
          <p:cNvPr id="4" name="Text Placeholder 3">
            <a:extLst>
              <a:ext uri="{FF2B5EF4-FFF2-40B4-BE49-F238E27FC236}">
                <a16:creationId xmlns:a16="http://schemas.microsoft.com/office/drawing/2014/main" id="{2885E269-6B89-8042-1054-8B52B1535B84}"/>
              </a:ext>
            </a:extLst>
          </p:cNvPr>
          <p:cNvSpPr>
            <a:spLocks noGrp="1"/>
          </p:cNvSpPr>
          <p:nvPr>
            <p:ph type="body" sz="quarter" idx="12"/>
          </p:nvPr>
        </p:nvSpPr>
        <p:spPr>
          <a:xfrm>
            <a:off x="698400" y="5098326"/>
            <a:ext cx="4842303" cy="1076042"/>
          </a:xfrm>
        </p:spPr>
        <p:txBody>
          <a:bodyPr/>
          <a:lstStyle/>
          <a:p>
            <a:r>
              <a:rPr lang="nb-NO" dirty="0"/>
              <a:t>Kultur </a:t>
            </a:r>
            <a:r>
              <a:rPr lang="nb-NO"/>
              <a:t>og velferd</a:t>
            </a:r>
          </a:p>
          <a:p>
            <a:r>
              <a:rPr lang="nb-NO" sz="1800"/>
              <a:t>Godkjent </a:t>
            </a:r>
            <a:r>
              <a:rPr lang="nb-NO" sz="1800" dirty="0"/>
              <a:t>av årsmøtet FVS 04.03.2025</a:t>
            </a:r>
            <a:endParaRPr lang="en-NO" sz="1800" dirty="0"/>
          </a:p>
        </p:txBody>
      </p:sp>
      <p:pic>
        <p:nvPicPr>
          <p:cNvPr id="8" name="Bilde 7" descr="Et bilde som inneholder clip art, tegning, sketch, tegnefilm&#10;&#10;Automatisk generert beskrivelse">
            <a:extLst>
              <a:ext uri="{FF2B5EF4-FFF2-40B4-BE49-F238E27FC236}">
                <a16:creationId xmlns:a16="http://schemas.microsoft.com/office/drawing/2014/main" id="{B5B35BD0-8E79-8CBC-253D-140BF9E8FF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40480" y="372939"/>
            <a:ext cx="1089069" cy="1132631"/>
          </a:xfrm>
          <a:prstGeom prst="rect">
            <a:avLst/>
          </a:prstGeom>
        </p:spPr>
      </p:pic>
    </p:spTree>
    <p:extLst>
      <p:ext uri="{BB962C8B-B14F-4D97-AF65-F5344CB8AC3E}">
        <p14:creationId xmlns:p14="http://schemas.microsoft.com/office/powerpoint/2010/main" val="2369110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4D01193-E8A8-BE37-1AEB-B3244754CFB5}"/>
              </a:ext>
            </a:extLst>
          </p:cNvPr>
          <p:cNvSpPr>
            <a:spLocks noGrp="1"/>
          </p:cNvSpPr>
          <p:nvPr>
            <p:ph type="title"/>
          </p:nvPr>
        </p:nvSpPr>
        <p:spPr>
          <a:xfrm>
            <a:off x="300706" y="407714"/>
            <a:ext cx="6284512" cy="1111951"/>
          </a:xfrm>
        </p:spPr>
        <p:txBody>
          <a:bodyPr>
            <a:normAutofit fontScale="90000"/>
          </a:bodyPr>
          <a:lstStyle/>
          <a:p>
            <a:r>
              <a:rPr lang="nb-NO" dirty="0" err="1"/>
              <a:t>Frivilligsentralens</a:t>
            </a:r>
            <a:r>
              <a:rPr lang="nb-NO" dirty="0"/>
              <a:t> produksjoner 2024</a:t>
            </a:r>
            <a:br>
              <a:rPr lang="nb-NO" dirty="0"/>
            </a:br>
            <a:br>
              <a:rPr lang="nb-NO" dirty="0"/>
            </a:br>
            <a:br>
              <a:rPr lang="nb-NO" dirty="0"/>
            </a:br>
            <a:r>
              <a:rPr lang="nb-NO" sz="2200" b="1" dirty="0"/>
              <a:t>For frivillig sektor</a:t>
            </a:r>
            <a:r>
              <a:rPr lang="nb-NO" sz="2200" dirty="0"/>
              <a:t>:</a:t>
            </a:r>
            <a:br>
              <a:rPr lang="nb-NO" sz="2200" dirty="0"/>
            </a:br>
            <a:r>
              <a:rPr lang="nb-NO" sz="2200" dirty="0"/>
              <a:t>Flyktningmottak, kulturkafé, seniordans, seniornett og menneskebibliotek.</a:t>
            </a:r>
            <a:br>
              <a:rPr lang="nb-NO" sz="2200" dirty="0"/>
            </a:br>
            <a:r>
              <a:rPr lang="nb-NO" sz="2200" dirty="0"/>
              <a:t>Bufdir søknad for inkludering av barn og unge.</a:t>
            </a:r>
            <a:br>
              <a:rPr lang="nb-NO" sz="2200" dirty="0"/>
            </a:br>
            <a:r>
              <a:rPr lang="nb-NO" sz="2200" b="1" dirty="0"/>
              <a:t>For kommunale virksomheter</a:t>
            </a:r>
            <a:r>
              <a:rPr lang="nb-NO" sz="2200" dirty="0"/>
              <a:t>:</a:t>
            </a:r>
            <a:br>
              <a:rPr lang="nb-NO" sz="2200" dirty="0"/>
            </a:br>
            <a:r>
              <a:rPr lang="nb-NO" sz="2200" dirty="0"/>
              <a:t>Biblioteket; </a:t>
            </a:r>
            <a:r>
              <a:rPr lang="nb-NO" sz="2200" dirty="0" err="1"/>
              <a:t>miljøko</a:t>
            </a:r>
            <a:r>
              <a:rPr lang="nb-NO" sz="2200" dirty="0"/>
              <a:t>, barna lørdag, </a:t>
            </a:r>
            <a:r>
              <a:rPr lang="nb-NO" sz="2200" dirty="0" err="1"/>
              <a:t>spillkveld</a:t>
            </a:r>
            <a:r>
              <a:rPr lang="nb-NO" sz="2200" dirty="0"/>
              <a:t>, filosofikafé.</a:t>
            </a:r>
            <a:br>
              <a:rPr lang="nb-NO" sz="2200" dirty="0"/>
            </a:br>
            <a:r>
              <a:rPr lang="nb-NO" sz="2200" dirty="0"/>
              <a:t>Integreringsseksjonen; språkkafé og menneskebibliotek. Ung Kultur; Ung Kultur Møtes, Fiksefest </a:t>
            </a:r>
            <a:br>
              <a:rPr lang="nb-NO" sz="2200" dirty="0"/>
            </a:br>
            <a:r>
              <a:rPr lang="nb-NO" sz="2200" dirty="0"/>
              <a:t>Tislegård ungdomsskole: Livets minnebok</a:t>
            </a:r>
            <a:br>
              <a:rPr lang="nb-NO" sz="2200" dirty="0"/>
            </a:br>
            <a:r>
              <a:rPr lang="nb-NO" sz="2200" dirty="0"/>
              <a:t>Helse- og omsorg: </a:t>
            </a:r>
            <a:r>
              <a:rPr lang="nb-NO" sz="2200" dirty="0" err="1"/>
              <a:t>Lesevenn</a:t>
            </a:r>
            <a:r>
              <a:rPr lang="nb-NO" sz="2200" dirty="0"/>
              <a:t>, generasjonsmøte el-rickshaw sykkelturer, aktivitetsvenn, dagsenter.</a:t>
            </a:r>
            <a:br>
              <a:rPr lang="nb-NO" dirty="0"/>
            </a:br>
            <a:r>
              <a:rPr lang="nb-NO" sz="2200" b="1" dirty="0"/>
              <a:t>Drifte egne møteplasser:</a:t>
            </a:r>
            <a:br>
              <a:rPr lang="nb-NO" sz="2200" b="1" dirty="0"/>
            </a:br>
            <a:r>
              <a:rPr lang="nb-NO" sz="2200" dirty="0"/>
              <a:t>Nymoens kafé, strikking for alle, </a:t>
            </a:r>
            <a:r>
              <a:rPr lang="nb-NO" sz="2200" dirty="0" err="1"/>
              <a:t>spårkkaféer</a:t>
            </a:r>
            <a:r>
              <a:rPr lang="nb-NO" sz="2200" dirty="0"/>
              <a:t>, seniordans, engelskkurs, </a:t>
            </a:r>
            <a:r>
              <a:rPr lang="nb-NO" sz="2200" dirty="0" err="1"/>
              <a:t>IKTkafé</a:t>
            </a:r>
            <a:r>
              <a:rPr lang="nb-NO" sz="2200" dirty="0"/>
              <a:t>.</a:t>
            </a:r>
            <a:br>
              <a:rPr lang="nb-NO" sz="2200" dirty="0"/>
            </a:br>
            <a:r>
              <a:rPr lang="nb-NO" sz="2200" b="1" dirty="0" err="1"/>
              <a:t>Paktisk</a:t>
            </a:r>
            <a:r>
              <a:rPr lang="nb-NO" sz="2200" b="1" dirty="0"/>
              <a:t> hjelp – en til en:</a:t>
            </a:r>
            <a:br>
              <a:rPr lang="nb-NO" sz="2200" b="1" dirty="0"/>
            </a:br>
            <a:r>
              <a:rPr lang="nb-NO" sz="2200" dirty="0" err="1"/>
              <a:t>Ledsaging</a:t>
            </a:r>
            <a:r>
              <a:rPr lang="nb-NO" sz="2200" dirty="0"/>
              <a:t>, transport, handle, enklere praktiske oppdrag i hjemmet.</a:t>
            </a:r>
          </a:p>
        </p:txBody>
      </p:sp>
      <p:sp>
        <p:nvSpPr>
          <p:cNvPr id="3" name="Plassholder for innhold 2">
            <a:extLst>
              <a:ext uri="{FF2B5EF4-FFF2-40B4-BE49-F238E27FC236}">
                <a16:creationId xmlns:a16="http://schemas.microsoft.com/office/drawing/2014/main" id="{9A891C9E-43CD-1E6B-C7CB-469F5619FB98}"/>
              </a:ext>
            </a:extLst>
          </p:cNvPr>
          <p:cNvSpPr>
            <a:spLocks noGrp="1"/>
          </p:cNvSpPr>
          <p:nvPr>
            <p:ph idx="1"/>
          </p:nvPr>
        </p:nvSpPr>
        <p:spPr>
          <a:xfrm>
            <a:off x="-3772178" y="4534043"/>
            <a:ext cx="4721893" cy="4037681"/>
          </a:xfrm>
        </p:spPr>
        <p:txBody>
          <a:bodyPr>
            <a:normAutofit/>
          </a:bodyPr>
          <a:lstStyle/>
          <a:p>
            <a:pPr marL="0" indent="0">
              <a:buNone/>
            </a:pPr>
            <a:br>
              <a:rPr lang="nb-NO" dirty="0"/>
            </a:br>
            <a:endParaRPr lang="nb-NO" dirty="0"/>
          </a:p>
        </p:txBody>
      </p:sp>
      <p:pic>
        <p:nvPicPr>
          <p:cNvPr id="6" name="Bilde 5" descr="Et bilde som inneholder tekst, Font, Grafikk, plakat&#10;&#10;Automatisk generert beskrivelse">
            <a:extLst>
              <a:ext uri="{FF2B5EF4-FFF2-40B4-BE49-F238E27FC236}">
                <a16:creationId xmlns:a16="http://schemas.microsoft.com/office/drawing/2014/main" id="{9D7A4A2E-DF14-F996-C222-D534BBC969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60920" y="541020"/>
            <a:ext cx="426720" cy="426720"/>
          </a:xfrm>
          <a:prstGeom prst="rect">
            <a:avLst/>
          </a:prstGeom>
        </p:spPr>
      </p:pic>
      <p:pic>
        <p:nvPicPr>
          <p:cNvPr id="8" name="Bilde 7" descr="Et bilde som inneholder tekst, logo, symbol, Font&#10;&#10;Automatisk generert beskrivelse">
            <a:extLst>
              <a:ext uri="{FF2B5EF4-FFF2-40B4-BE49-F238E27FC236}">
                <a16:creationId xmlns:a16="http://schemas.microsoft.com/office/drawing/2014/main" id="{0151DE77-23B1-2584-C19D-549CC9CB74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90916" y="595884"/>
            <a:ext cx="566928" cy="560832"/>
          </a:xfrm>
          <a:prstGeom prst="rect">
            <a:avLst/>
          </a:prstGeom>
        </p:spPr>
      </p:pic>
      <p:pic>
        <p:nvPicPr>
          <p:cNvPr id="10" name="Bilde 9" descr="Et bilde som inneholder tekst, Font, design&#10;&#10;Automatisk generert beskrivelse">
            <a:extLst>
              <a:ext uri="{FF2B5EF4-FFF2-40B4-BE49-F238E27FC236}">
                <a16:creationId xmlns:a16="http://schemas.microsoft.com/office/drawing/2014/main" id="{64692EF9-E61C-031B-5BEE-B897BEA890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82100" y="541020"/>
            <a:ext cx="762000" cy="573024"/>
          </a:xfrm>
          <a:prstGeom prst="rect">
            <a:avLst/>
          </a:prstGeom>
        </p:spPr>
      </p:pic>
      <p:pic>
        <p:nvPicPr>
          <p:cNvPr id="12" name="Bilde 11" descr="Et bilde som inneholder Font, tekst, Grafikk, logo&#10;&#10;Automatisk generert beskrivelse">
            <a:extLst>
              <a:ext uri="{FF2B5EF4-FFF2-40B4-BE49-F238E27FC236}">
                <a16:creationId xmlns:a16="http://schemas.microsoft.com/office/drawing/2014/main" id="{F1DAE79F-5A8B-627F-8CD6-5EDF0BA8C1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25392" y="1851253"/>
            <a:ext cx="1753332" cy="397239"/>
          </a:xfrm>
          <a:prstGeom prst="rect">
            <a:avLst/>
          </a:prstGeom>
        </p:spPr>
      </p:pic>
      <p:pic>
        <p:nvPicPr>
          <p:cNvPr id="14" name="Bilde 13" descr="Et bilde som inneholder symbol, emblem, logo, skjold&#10;&#10;Automatisk generert beskrivelse">
            <a:extLst>
              <a:ext uri="{FF2B5EF4-FFF2-40B4-BE49-F238E27FC236}">
                <a16:creationId xmlns:a16="http://schemas.microsoft.com/office/drawing/2014/main" id="{9813EABD-32EF-D94C-B129-CA200A82AC1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80378" y="957108"/>
            <a:ext cx="693857" cy="835460"/>
          </a:xfrm>
          <a:prstGeom prst="rect">
            <a:avLst/>
          </a:prstGeom>
        </p:spPr>
      </p:pic>
      <p:pic>
        <p:nvPicPr>
          <p:cNvPr id="16" name="Bilde 15" descr="Et bilde som inneholder tekst, logo, emblem, symbol&#10;&#10;Automatisk generert beskrivelse">
            <a:extLst>
              <a:ext uri="{FF2B5EF4-FFF2-40B4-BE49-F238E27FC236}">
                <a16:creationId xmlns:a16="http://schemas.microsoft.com/office/drawing/2014/main" id="{38D535F7-1211-70A0-AE14-C7F4ADF48BF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66524" y="1470793"/>
            <a:ext cx="754586" cy="690447"/>
          </a:xfrm>
          <a:prstGeom prst="rect">
            <a:avLst/>
          </a:prstGeom>
        </p:spPr>
      </p:pic>
      <p:pic>
        <p:nvPicPr>
          <p:cNvPr id="18" name="Bilde 17" descr="Et bilde som inneholder tekst, logo, Font, symbol&#10;&#10;Automatisk generert beskrivelse">
            <a:extLst>
              <a:ext uri="{FF2B5EF4-FFF2-40B4-BE49-F238E27FC236}">
                <a16:creationId xmlns:a16="http://schemas.microsoft.com/office/drawing/2014/main" id="{D64331FE-B2DF-35DC-632B-95EBE73C4A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73366" y="3121465"/>
            <a:ext cx="1229614" cy="646539"/>
          </a:xfrm>
          <a:prstGeom prst="rect">
            <a:avLst/>
          </a:prstGeom>
        </p:spPr>
      </p:pic>
      <p:pic>
        <p:nvPicPr>
          <p:cNvPr id="20" name="Bilde 19" descr="Et bilde som inneholder sirkel, logo, tannhjul, symbol&#10;&#10;Automatisk generert beskrivelse">
            <a:extLst>
              <a:ext uri="{FF2B5EF4-FFF2-40B4-BE49-F238E27FC236}">
                <a16:creationId xmlns:a16="http://schemas.microsoft.com/office/drawing/2014/main" id="{FBE91926-8E78-AB04-B3EF-75A70601E9B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787810" y="3193897"/>
            <a:ext cx="916734" cy="713015"/>
          </a:xfrm>
          <a:prstGeom prst="rect">
            <a:avLst/>
          </a:prstGeom>
        </p:spPr>
      </p:pic>
      <p:pic>
        <p:nvPicPr>
          <p:cNvPr id="22" name="Bilde 21" descr="Et bilde som inneholder emblem, symbol, logo, Varemerke&#10;&#10;Automatisk generert beskrivelse">
            <a:extLst>
              <a:ext uri="{FF2B5EF4-FFF2-40B4-BE49-F238E27FC236}">
                <a16:creationId xmlns:a16="http://schemas.microsoft.com/office/drawing/2014/main" id="{AAAAEE71-FAFD-2905-7041-1CEF89BC6FB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166523" y="4077304"/>
            <a:ext cx="754586" cy="754586"/>
          </a:xfrm>
          <a:prstGeom prst="rect">
            <a:avLst/>
          </a:prstGeom>
        </p:spPr>
      </p:pic>
      <p:pic>
        <p:nvPicPr>
          <p:cNvPr id="24" name="Bilde 23" descr="Et bilde som inneholder tekst, emblem, logo, symbol&#10;&#10;Automatisk generert beskrivelse">
            <a:extLst>
              <a:ext uri="{FF2B5EF4-FFF2-40B4-BE49-F238E27FC236}">
                <a16:creationId xmlns:a16="http://schemas.microsoft.com/office/drawing/2014/main" id="{DD1187B3-5264-8D7D-BA4C-D3233AA413D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410887" y="4188000"/>
            <a:ext cx="910403" cy="1287779"/>
          </a:xfrm>
          <a:prstGeom prst="rect">
            <a:avLst/>
          </a:prstGeom>
        </p:spPr>
      </p:pic>
      <p:pic>
        <p:nvPicPr>
          <p:cNvPr id="1026" name="Picture 2" descr="Ung Kultur Kongsberg">
            <a:extLst>
              <a:ext uri="{FF2B5EF4-FFF2-40B4-BE49-F238E27FC236}">
                <a16:creationId xmlns:a16="http://schemas.microsoft.com/office/drawing/2014/main" id="{24E4D2EE-FB66-196D-B38F-79B2ED43955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313891" y="5638001"/>
            <a:ext cx="926312" cy="926312"/>
          </a:xfrm>
          <a:prstGeom prst="rect">
            <a:avLst/>
          </a:prstGeom>
          <a:noFill/>
          <a:extLst>
            <a:ext uri="{909E8E84-426E-40DD-AFC4-6F175D3DCCD1}">
              <a14:hiddenFill xmlns:a14="http://schemas.microsoft.com/office/drawing/2010/main">
                <a:solidFill>
                  <a:srgbClr val="FFFFFF"/>
                </a:solidFill>
              </a14:hiddenFill>
            </a:ext>
          </a:extLst>
        </p:spPr>
      </p:pic>
      <p:pic>
        <p:nvPicPr>
          <p:cNvPr id="28" name="Bilde 27" descr="Et bilde som inneholder tekst, logo, symbol, emblem&#10;&#10;Automatisk generert beskrivelse">
            <a:extLst>
              <a:ext uri="{FF2B5EF4-FFF2-40B4-BE49-F238E27FC236}">
                <a16:creationId xmlns:a16="http://schemas.microsoft.com/office/drawing/2014/main" id="{0C08E3C1-CF1D-4A9F-7645-BC5B11D8497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859262" y="4173943"/>
            <a:ext cx="728285" cy="844811"/>
          </a:xfrm>
          <a:prstGeom prst="rect">
            <a:avLst/>
          </a:prstGeom>
        </p:spPr>
      </p:pic>
      <p:pic>
        <p:nvPicPr>
          <p:cNvPr id="30" name="Bilde 29" descr="Et bilde som inneholder logo, Font, symbol, Grafikk&#10;&#10;Automatisk generert beskrivelse">
            <a:extLst>
              <a:ext uri="{FF2B5EF4-FFF2-40B4-BE49-F238E27FC236}">
                <a16:creationId xmlns:a16="http://schemas.microsoft.com/office/drawing/2014/main" id="{5BAF2998-E845-7F91-CB6F-EB1A1F79D230}"/>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968739" y="2288119"/>
            <a:ext cx="725805" cy="725805"/>
          </a:xfrm>
          <a:prstGeom prst="rect">
            <a:avLst/>
          </a:prstGeom>
        </p:spPr>
      </p:pic>
      <p:pic>
        <p:nvPicPr>
          <p:cNvPr id="1024" name="Bilde 1023" descr="Et bilde som inneholder tekst, Font, logo, Grafikk&#10;&#10;Automatisk generert beskrivelse">
            <a:extLst>
              <a:ext uri="{FF2B5EF4-FFF2-40B4-BE49-F238E27FC236}">
                <a16:creationId xmlns:a16="http://schemas.microsoft.com/office/drawing/2014/main" id="{32133E22-D5F2-A8AF-3BC5-223A98E2A32F}"/>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744806" y="3410707"/>
            <a:ext cx="1761172" cy="610170"/>
          </a:xfrm>
          <a:prstGeom prst="rect">
            <a:avLst/>
          </a:prstGeom>
        </p:spPr>
      </p:pic>
      <p:pic>
        <p:nvPicPr>
          <p:cNvPr id="1027" name="Bilde 1026" descr="Et bilde som inneholder sirkel, Grafikk, design&#10;&#10;Automatisk generert beskrivelse">
            <a:extLst>
              <a:ext uri="{FF2B5EF4-FFF2-40B4-BE49-F238E27FC236}">
                <a16:creationId xmlns:a16="http://schemas.microsoft.com/office/drawing/2014/main" id="{81504588-F157-C1C1-44F7-CF6BDD9100FB}"/>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0467594" y="2248492"/>
            <a:ext cx="685800" cy="685800"/>
          </a:xfrm>
          <a:prstGeom prst="rect">
            <a:avLst/>
          </a:prstGeom>
        </p:spPr>
      </p:pic>
      <p:pic>
        <p:nvPicPr>
          <p:cNvPr id="1029" name="Bilde 1028" descr="Et bilde som inneholder tekst, Grafikk, Font, logo&#10;&#10;Automatisk generert beskrivelse">
            <a:extLst>
              <a:ext uri="{FF2B5EF4-FFF2-40B4-BE49-F238E27FC236}">
                <a16:creationId xmlns:a16="http://schemas.microsoft.com/office/drawing/2014/main" id="{13DB3ACC-58EF-AE48-7F51-01A48ABD4F36}"/>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699498" y="5694158"/>
            <a:ext cx="621792" cy="585216"/>
          </a:xfrm>
          <a:prstGeom prst="rect">
            <a:avLst/>
          </a:prstGeom>
        </p:spPr>
      </p:pic>
      <p:pic>
        <p:nvPicPr>
          <p:cNvPr id="1031" name="Bilde 1030" descr="Et bilde som inneholder symbol, grønn, kreativitet&#10;&#10;Automatisk generert beskrivelse">
            <a:extLst>
              <a:ext uri="{FF2B5EF4-FFF2-40B4-BE49-F238E27FC236}">
                <a16:creationId xmlns:a16="http://schemas.microsoft.com/office/drawing/2014/main" id="{E4AA2022-658D-5C28-03E1-86DC62563161}"/>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7351188" y="5528695"/>
            <a:ext cx="636985" cy="646540"/>
          </a:xfrm>
          <a:prstGeom prst="rect">
            <a:avLst/>
          </a:prstGeom>
        </p:spPr>
      </p:pic>
      <p:pic>
        <p:nvPicPr>
          <p:cNvPr id="1033" name="Bilde 1032" descr="Et bilde som inneholder tekst, Font, grafisk design, plakat&#10;&#10;Automatisk generert beskrivelse">
            <a:extLst>
              <a:ext uri="{FF2B5EF4-FFF2-40B4-BE49-F238E27FC236}">
                <a16:creationId xmlns:a16="http://schemas.microsoft.com/office/drawing/2014/main" id="{B2176BFB-8E14-0FDD-D33D-58FB42A92562}"/>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0656807" y="5323799"/>
            <a:ext cx="993173" cy="409791"/>
          </a:xfrm>
          <a:prstGeom prst="rect">
            <a:avLst/>
          </a:prstGeom>
        </p:spPr>
      </p:pic>
      <p:pic>
        <p:nvPicPr>
          <p:cNvPr id="1035" name="Bilde 1034" descr="Et bilde som inneholder Font, logo, sirkel, tekst&#10;&#10;Automatisk generert beskrivelse">
            <a:extLst>
              <a:ext uri="{FF2B5EF4-FFF2-40B4-BE49-F238E27FC236}">
                <a16:creationId xmlns:a16="http://schemas.microsoft.com/office/drawing/2014/main" id="{54B666A7-A741-2DA9-2AC7-B6A68F442748}"/>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8116181" y="4203680"/>
            <a:ext cx="685800" cy="685800"/>
          </a:xfrm>
          <a:prstGeom prst="rect">
            <a:avLst/>
          </a:prstGeom>
        </p:spPr>
      </p:pic>
      <p:pic>
        <p:nvPicPr>
          <p:cNvPr id="1037" name="Bilde 1036" descr="Et bilde som inneholder tekst, symbol, Font, logo&#10;&#10;Automatisk generert beskrivelse">
            <a:extLst>
              <a:ext uri="{FF2B5EF4-FFF2-40B4-BE49-F238E27FC236}">
                <a16:creationId xmlns:a16="http://schemas.microsoft.com/office/drawing/2014/main" id="{A4BE2517-487F-FEA1-DF08-C476BEBC4628}"/>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8657844" y="1519665"/>
            <a:ext cx="685800" cy="685800"/>
          </a:xfrm>
          <a:prstGeom prst="rect">
            <a:avLst/>
          </a:prstGeom>
        </p:spPr>
      </p:pic>
      <p:pic>
        <p:nvPicPr>
          <p:cNvPr id="1039" name="Bilde 1038" descr="Et bilde som inneholder symbol, logo, sirkel, Font&#10;&#10;Automatisk generert beskrivelse">
            <a:extLst>
              <a:ext uri="{FF2B5EF4-FFF2-40B4-BE49-F238E27FC236}">
                <a16:creationId xmlns:a16="http://schemas.microsoft.com/office/drawing/2014/main" id="{F31CBF97-FDB8-3607-308B-0874ECF77340}"/>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7326780" y="2376139"/>
            <a:ext cx="685800" cy="685800"/>
          </a:xfrm>
          <a:prstGeom prst="rect">
            <a:avLst/>
          </a:prstGeom>
        </p:spPr>
      </p:pic>
      <p:pic>
        <p:nvPicPr>
          <p:cNvPr id="1041" name="Bilde 1040" descr="Et bilde som inneholder Grafikk, grafisk design, Font, logo&#10;&#10;Automatisk generert beskrivelse">
            <a:extLst>
              <a:ext uri="{FF2B5EF4-FFF2-40B4-BE49-F238E27FC236}">
                <a16:creationId xmlns:a16="http://schemas.microsoft.com/office/drawing/2014/main" id="{F7A14B77-CFBA-4AFB-ABB3-F0EBD503801B}"/>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11016760" y="452176"/>
            <a:ext cx="762000" cy="756143"/>
          </a:xfrm>
          <a:prstGeom prst="rect">
            <a:avLst/>
          </a:prstGeom>
        </p:spPr>
      </p:pic>
    </p:spTree>
    <p:extLst>
      <p:ext uri="{BB962C8B-B14F-4D97-AF65-F5344CB8AC3E}">
        <p14:creationId xmlns:p14="http://schemas.microsoft.com/office/powerpoint/2010/main" val="3456025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bilde 1">
            <a:extLst>
              <a:ext uri="{FF2B5EF4-FFF2-40B4-BE49-F238E27FC236}">
                <a16:creationId xmlns:a16="http://schemas.microsoft.com/office/drawing/2014/main" id="{797E68DB-A68A-96C6-321E-E41CBE1CCB8C}"/>
              </a:ext>
            </a:extLst>
          </p:cNvPr>
          <p:cNvSpPr>
            <a:spLocks noGrp="1"/>
          </p:cNvSpPr>
          <p:nvPr>
            <p:ph type="pic" sz="quarter" idx="11"/>
          </p:nvPr>
        </p:nvSpPr>
        <p:spPr>
          <a:xfrm>
            <a:off x="8831580" y="660878"/>
            <a:ext cx="4712244" cy="4541519"/>
          </a:xfrm>
        </p:spPr>
        <p:txBody>
          <a:bodyPr/>
          <a:lstStyle/>
          <a:p>
            <a:endParaRPr lang="nb-NO"/>
          </a:p>
        </p:txBody>
      </p:sp>
      <p:sp>
        <p:nvSpPr>
          <p:cNvPr id="3" name="Tittel 2">
            <a:extLst>
              <a:ext uri="{FF2B5EF4-FFF2-40B4-BE49-F238E27FC236}">
                <a16:creationId xmlns:a16="http://schemas.microsoft.com/office/drawing/2014/main" id="{80F59426-6A96-C5DC-3FD8-C1689FFE648E}"/>
              </a:ext>
            </a:extLst>
          </p:cNvPr>
          <p:cNvSpPr>
            <a:spLocks noGrp="1"/>
          </p:cNvSpPr>
          <p:nvPr>
            <p:ph type="title"/>
          </p:nvPr>
        </p:nvSpPr>
        <p:spPr>
          <a:xfrm>
            <a:off x="705600" y="2098172"/>
            <a:ext cx="7759800" cy="1895644"/>
          </a:xfrm>
        </p:spPr>
        <p:txBody>
          <a:bodyPr>
            <a:normAutofit/>
          </a:bodyPr>
          <a:lstStyle/>
          <a:p>
            <a:br>
              <a:rPr lang="nb-NO" sz="3600" b="0" dirty="0"/>
            </a:br>
            <a:endParaRPr lang="nb-NO" dirty="0"/>
          </a:p>
        </p:txBody>
      </p:sp>
      <p:sp>
        <p:nvSpPr>
          <p:cNvPr id="4" name="Plassholder for tekst 3">
            <a:extLst>
              <a:ext uri="{FF2B5EF4-FFF2-40B4-BE49-F238E27FC236}">
                <a16:creationId xmlns:a16="http://schemas.microsoft.com/office/drawing/2014/main" id="{3FC54968-4663-5DE4-6F5F-38886752E447}"/>
              </a:ext>
            </a:extLst>
          </p:cNvPr>
          <p:cNvSpPr>
            <a:spLocks noGrp="1"/>
          </p:cNvSpPr>
          <p:nvPr>
            <p:ph type="body" sz="quarter" idx="12"/>
          </p:nvPr>
        </p:nvSpPr>
        <p:spPr>
          <a:xfrm>
            <a:off x="705600" y="5555916"/>
            <a:ext cx="6754380" cy="1076042"/>
          </a:xfrm>
        </p:spPr>
        <p:txBody>
          <a:bodyPr/>
          <a:lstStyle/>
          <a:p>
            <a:r>
              <a:rPr lang="nb-NO" sz="1600" b="0" dirty="0"/>
              <a:t>https://kongsberg.frivilligsentral.no/</a:t>
            </a:r>
            <a:br>
              <a:rPr lang="nb-NO" sz="1600" b="0" dirty="0"/>
            </a:br>
            <a:r>
              <a:rPr lang="nb-NO" sz="1600" b="0" dirty="0"/>
              <a:t>https://www.facebook.com/p/Kongsberg-Frivilligsentral-100064856521724/</a:t>
            </a:r>
            <a:br>
              <a:rPr lang="nb-NO" sz="1600" b="0" dirty="0"/>
            </a:br>
            <a:r>
              <a:rPr lang="nb-NO" sz="1600" b="0" dirty="0"/>
              <a:t>https://www.instagram.com/kongsberg_frivilligsentral_/</a:t>
            </a:r>
            <a:endParaRPr lang="nb-NO" sz="1600" dirty="0"/>
          </a:p>
        </p:txBody>
      </p:sp>
      <p:sp>
        <p:nvSpPr>
          <p:cNvPr id="7" name="TekstSylinder 6">
            <a:extLst>
              <a:ext uri="{FF2B5EF4-FFF2-40B4-BE49-F238E27FC236}">
                <a16:creationId xmlns:a16="http://schemas.microsoft.com/office/drawing/2014/main" id="{C11BE780-53F4-20F8-2F98-1F6479756901}"/>
              </a:ext>
            </a:extLst>
          </p:cNvPr>
          <p:cNvSpPr txBox="1"/>
          <p:nvPr/>
        </p:nvSpPr>
        <p:spPr>
          <a:xfrm>
            <a:off x="705600" y="2131324"/>
            <a:ext cx="8557670" cy="3570208"/>
          </a:xfrm>
          <a:prstGeom prst="rect">
            <a:avLst/>
          </a:prstGeom>
          <a:noFill/>
        </p:spPr>
        <p:txBody>
          <a:bodyPr wrap="square" rtlCol="0">
            <a:spAutoFit/>
          </a:bodyPr>
          <a:lstStyle/>
          <a:p>
            <a:r>
              <a:rPr lang="nb-NO" sz="2800" dirty="0">
                <a:latin typeface="Aptos Display" panose="020B0004020202020204" pitchFamily="34" charset="0"/>
              </a:rPr>
              <a:t>Rekruttering</a:t>
            </a:r>
            <a:br>
              <a:rPr lang="nb-NO" sz="2800" dirty="0">
                <a:latin typeface="Aptos Display" panose="020B0004020202020204" pitchFamily="34" charset="0"/>
              </a:rPr>
            </a:br>
            <a:r>
              <a:rPr lang="nb-NO" dirty="0">
                <a:latin typeface="Aptos Display" panose="020B0004020202020204" pitchFamily="34" charset="0"/>
              </a:rPr>
              <a:t>Frivilligsentralen rekrutterer til:</a:t>
            </a:r>
          </a:p>
          <a:p>
            <a:r>
              <a:rPr lang="nb-NO" dirty="0">
                <a:latin typeface="Aptos Display" panose="020B0004020202020204" pitchFamily="34" charset="0"/>
              </a:rPr>
              <a:t>Festivaler og arrangement i regi av kommunale virksomheter og frivillig sektor.</a:t>
            </a:r>
            <a:br>
              <a:rPr lang="nb-NO" dirty="0">
                <a:latin typeface="Aptos Display" panose="020B0004020202020204" pitchFamily="34" charset="0"/>
              </a:rPr>
            </a:br>
            <a:r>
              <a:rPr lang="nb-NO" dirty="0">
                <a:latin typeface="Aptos Display" panose="020B0004020202020204" pitchFamily="34" charset="0"/>
              </a:rPr>
              <a:t>Aktiviteter/tjenester i regi av Helse- og omsorg, biblioteket, Ung Kultur</a:t>
            </a:r>
          </a:p>
          <a:p>
            <a:r>
              <a:rPr lang="nb-NO" dirty="0">
                <a:latin typeface="Aptos Display" panose="020B0004020202020204" pitchFamily="34" charset="0"/>
              </a:rPr>
              <a:t>Møteplasser og enkeltoppdrag i regi av FVS.</a:t>
            </a:r>
            <a:br>
              <a:rPr lang="nb-NO" dirty="0">
                <a:latin typeface="Aptos Display" panose="020B0004020202020204" pitchFamily="34" charset="0"/>
              </a:rPr>
            </a:br>
            <a:br>
              <a:rPr lang="nb-NO" dirty="0">
                <a:latin typeface="Aptos Display" panose="020B0004020202020204" pitchFamily="34" charset="0"/>
              </a:rPr>
            </a:br>
            <a:r>
              <a:rPr lang="nb-NO" b="1" dirty="0">
                <a:latin typeface="Aptos Display" panose="020B0004020202020204" pitchFamily="34" charset="0"/>
              </a:rPr>
              <a:t>I 2024 </a:t>
            </a:r>
            <a:r>
              <a:rPr lang="nb-NO" dirty="0">
                <a:latin typeface="Aptos Display" panose="020B0004020202020204" pitchFamily="34" charset="0"/>
              </a:rPr>
              <a:t>har dette vært aktuelt vedr.:</a:t>
            </a:r>
            <a:br>
              <a:rPr lang="nb-NO" dirty="0">
                <a:latin typeface="Aptos Display" panose="020B0004020202020204" pitchFamily="34" charset="0"/>
              </a:rPr>
            </a:br>
            <a:r>
              <a:rPr lang="nb-NO" dirty="0" err="1">
                <a:latin typeface="Aptos Display" panose="020B0004020202020204" pitchFamily="34" charset="0"/>
              </a:rPr>
              <a:t>Elvelangs</a:t>
            </a:r>
            <a:r>
              <a:rPr lang="nb-NO" dirty="0">
                <a:latin typeface="Aptos Display" panose="020B0004020202020204" pitchFamily="34" charset="0"/>
              </a:rPr>
              <a:t>, Jazzfestivalen, </a:t>
            </a:r>
            <a:r>
              <a:rPr lang="nb-NO" dirty="0" err="1">
                <a:latin typeface="Aptos Display" panose="020B0004020202020204" pitchFamily="34" charset="0"/>
              </a:rPr>
              <a:t>miljøko</a:t>
            </a:r>
            <a:r>
              <a:rPr lang="nb-NO" dirty="0">
                <a:latin typeface="Aptos Display" panose="020B0004020202020204" pitchFamily="34" charset="0"/>
              </a:rPr>
              <a:t> (på biblioteket og vitensenteret), el-rickshawsykkelturer, </a:t>
            </a:r>
            <a:r>
              <a:rPr lang="nb-NO" dirty="0" err="1">
                <a:latin typeface="Aptos Display" panose="020B0004020202020204" pitchFamily="34" charset="0"/>
              </a:rPr>
              <a:t>lesevenn</a:t>
            </a:r>
            <a:r>
              <a:rPr lang="nb-NO" dirty="0">
                <a:latin typeface="Aptos Display" panose="020B0004020202020204" pitchFamily="34" charset="0"/>
              </a:rPr>
              <a:t>, Ung Kultur Møtes, markering av demensdag, familiedag og butikk på </a:t>
            </a:r>
            <a:r>
              <a:rPr lang="nb-NO" dirty="0" err="1">
                <a:latin typeface="Aptos Display" panose="020B0004020202020204" pitchFamily="34" charset="0"/>
              </a:rPr>
              <a:t>flyktnigmottaket</a:t>
            </a:r>
            <a:r>
              <a:rPr lang="nb-NO" dirty="0">
                <a:latin typeface="Aptos Display" panose="020B0004020202020204" pitchFamily="34" charset="0"/>
              </a:rPr>
              <a:t>, tre </a:t>
            </a:r>
            <a:r>
              <a:rPr lang="nb-NO" dirty="0" err="1">
                <a:latin typeface="Aptos Display" panose="020B0004020202020204" pitchFamily="34" charset="0"/>
              </a:rPr>
              <a:t>språkaféer</a:t>
            </a:r>
            <a:r>
              <a:rPr lang="nb-NO" dirty="0">
                <a:latin typeface="Aptos Display" panose="020B0004020202020204" pitchFamily="34" charset="0"/>
              </a:rPr>
              <a:t>, strikking for alle, IKT-kafé, Seniordans, Nymoens kafé, </a:t>
            </a:r>
            <a:r>
              <a:rPr lang="nb-NO" dirty="0" err="1">
                <a:latin typeface="Aptos Display" panose="020B0004020202020204" pitchFamily="34" charset="0"/>
              </a:rPr>
              <a:t>Menenskebibliotek</a:t>
            </a:r>
            <a:r>
              <a:rPr lang="nb-NO" dirty="0">
                <a:latin typeface="Aptos Display" panose="020B0004020202020204" pitchFamily="34" charset="0"/>
              </a:rPr>
              <a:t>, filosofikafé.</a:t>
            </a:r>
            <a:br>
              <a:rPr lang="nb-NO" dirty="0">
                <a:latin typeface="Aptos Display" panose="020B0004020202020204" pitchFamily="34" charset="0"/>
              </a:rPr>
            </a:br>
            <a:endParaRPr lang="nb-NO" dirty="0">
              <a:latin typeface="Aptos Display" panose="020B0004020202020204" pitchFamily="34" charset="0"/>
            </a:endParaRPr>
          </a:p>
        </p:txBody>
      </p:sp>
    </p:spTree>
    <p:extLst>
      <p:ext uri="{BB962C8B-B14F-4D97-AF65-F5344CB8AC3E}">
        <p14:creationId xmlns:p14="http://schemas.microsoft.com/office/powerpoint/2010/main" val="3889993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lassholder for bilde 8" descr="Et bilde som inneholder klær, person, sko, smil&#10;&#10;Automatisk generert beskrivelse">
            <a:extLst>
              <a:ext uri="{FF2B5EF4-FFF2-40B4-BE49-F238E27FC236}">
                <a16:creationId xmlns:a16="http://schemas.microsoft.com/office/drawing/2014/main" id="{B4A48E77-5C6A-569D-B186-B3CEEA3701F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3243" r="13243"/>
          <a:stretch>
            <a:fillRect/>
          </a:stretch>
        </p:blipFill>
        <p:spPr>
          <a:xfrm>
            <a:off x="10301952" y="132692"/>
            <a:ext cx="1801995" cy="1838349"/>
          </a:xfrm>
        </p:spPr>
      </p:pic>
      <p:graphicFrame>
        <p:nvGraphicFramePr>
          <p:cNvPr id="4" name="Tabell 3">
            <a:extLst>
              <a:ext uri="{FF2B5EF4-FFF2-40B4-BE49-F238E27FC236}">
                <a16:creationId xmlns:a16="http://schemas.microsoft.com/office/drawing/2014/main" id="{D3E59A53-C6C6-E084-E37F-2AE7858E3978}"/>
              </a:ext>
            </a:extLst>
          </p:cNvPr>
          <p:cNvGraphicFramePr>
            <a:graphicFrameLocks noGrp="1"/>
          </p:cNvGraphicFramePr>
          <p:nvPr>
            <p:extLst>
              <p:ext uri="{D42A27DB-BD31-4B8C-83A1-F6EECF244321}">
                <p14:modId xmlns:p14="http://schemas.microsoft.com/office/powerpoint/2010/main" val="3299620176"/>
              </p:ext>
            </p:extLst>
          </p:nvPr>
        </p:nvGraphicFramePr>
        <p:xfrm>
          <a:off x="391885" y="306976"/>
          <a:ext cx="5451506" cy="5990868"/>
        </p:xfrm>
        <a:graphic>
          <a:graphicData uri="http://schemas.openxmlformats.org/drawingml/2006/table">
            <a:tbl>
              <a:tblPr firstRow="1" bandRow="1">
                <a:tableStyleId>{5C22544A-7EE6-4342-B048-85BDC9FD1C3A}</a:tableStyleId>
              </a:tblPr>
              <a:tblGrid>
                <a:gridCol w="3662435">
                  <a:extLst>
                    <a:ext uri="{9D8B030D-6E8A-4147-A177-3AD203B41FA5}">
                      <a16:colId xmlns:a16="http://schemas.microsoft.com/office/drawing/2014/main" val="2796756563"/>
                    </a:ext>
                  </a:extLst>
                </a:gridCol>
                <a:gridCol w="1789071">
                  <a:extLst>
                    <a:ext uri="{9D8B030D-6E8A-4147-A177-3AD203B41FA5}">
                      <a16:colId xmlns:a16="http://schemas.microsoft.com/office/drawing/2014/main" val="195604884"/>
                    </a:ext>
                  </a:extLst>
                </a:gridCol>
              </a:tblGrid>
              <a:tr h="397596">
                <a:tc>
                  <a:txBody>
                    <a:bodyPr/>
                    <a:lstStyle/>
                    <a:p>
                      <a:r>
                        <a:rPr lang="nb-NO" sz="2400" dirty="0" err="1"/>
                        <a:t>Aktiviter</a:t>
                      </a:r>
                      <a:r>
                        <a:rPr lang="nb-NO" sz="2400" dirty="0"/>
                        <a:t>:</a:t>
                      </a:r>
                    </a:p>
                  </a:txBody>
                  <a:tcPr/>
                </a:tc>
                <a:tc>
                  <a:txBody>
                    <a:bodyPr/>
                    <a:lstStyle/>
                    <a:p>
                      <a:r>
                        <a:rPr lang="nb-NO" sz="2400" dirty="0"/>
                        <a:t>Frivillige:</a:t>
                      </a:r>
                    </a:p>
                  </a:txBody>
                  <a:tcPr/>
                </a:tc>
                <a:extLst>
                  <a:ext uri="{0D108BD9-81ED-4DB2-BD59-A6C34878D82A}">
                    <a16:rowId xmlns:a16="http://schemas.microsoft.com/office/drawing/2014/main" val="2149970086"/>
                  </a:ext>
                </a:extLst>
              </a:tr>
              <a:tr h="397596">
                <a:tc>
                  <a:txBody>
                    <a:bodyPr/>
                    <a:lstStyle/>
                    <a:p>
                      <a:r>
                        <a:rPr lang="nb-NO" dirty="0"/>
                        <a:t>Menneskebibliotek</a:t>
                      </a:r>
                    </a:p>
                  </a:txBody>
                  <a:tcPr/>
                </a:tc>
                <a:tc>
                  <a:txBody>
                    <a:bodyPr/>
                    <a:lstStyle/>
                    <a:p>
                      <a:pPr algn="ctr"/>
                      <a:r>
                        <a:rPr lang="nb-NO" dirty="0"/>
                        <a:t>33</a:t>
                      </a:r>
                    </a:p>
                  </a:txBody>
                  <a:tcPr/>
                </a:tc>
                <a:extLst>
                  <a:ext uri="{0D108BD9-81ED-4DB2-BD59-A6C34878D82A}">
                    <a16:rowId xmlns:a16="http://schemas.microsoft.com/office/drawing/2014/main" val="2123673233"/>
                  </a:ext>
                </a:extLst>
              </a:tr>
              <a:tr h="397596">
                <a:tc>
                  <a:txBody>
                    <a:bodyPr/>
                    <a:lstStyle/>
                    <a:p>
                      <a:r>
                        <a:rPr lang="nb-NO" dirty="0" err="1"/>
                        <a:t>Elvelangs</a:t>
                      </a:r>
                      <a:endParaRPr lang="nb-NO" dirty="0"/>
                    </a:p>
                  </a:txBody>
                  <a:tcPr/>
                </a:tc>
                <a:tc>
                  <a:txBody>
                    <a:bodyPr/>
                    <a:lstStyle/>
                    <a:p>
                      <a:pPr algn="ctr"/>
                      <a:r>
                        <a:rPr lang="nb-NO" dirty="0"/>
                        <a:t>28</a:t>
                      </a:r>
                    </a:p>
                  </a:txBody>
                  <a:tcPr/>
                </a:tc>
                <a:extLst>
                  <a:ext uri="{0D108BD9-81ED-4DB2-BD59-A6C34878D82A}">
                    <a16:rowId xmlns:a16="http://schemas.microsoft.com/office/drawing/2014/main" val="2974938662"/>
                  </a:ext>
                </a:extLst>
              </a:tr>
              <a:tr h="397596">
                <a:tc>
                  <a:txBody>
                    <a:bodyPr/>
                    <a:lstStyle/>
                    <a:p>
                      <a:r>
                        <a:rPr lang="nb-NO" dirty="0"/>
                        <a:t>Flyktningmottaket</a:t>
                      </a:r>
                    </a:p>
                  </a:txBody>
                  <a:tcPr/>
                </a:tc>
                <a:tc>
                  <a:txBody>
                    <a:bodyPr/>
                    <a:lstStyle/>
                    <a:p>
                      <a:pPr algn="ctr"/>
                      <a:r>
                        <a:rPr lang="nb-NO" dirty="0"/>
                        <a:t>17</a:t>
                      </a:r>
                    </a:p>
                  </a:txBody>
                  <a:tcPr/>
                </a:tc>
                <a:extLst>
                  <a:ext uri="{0D108BD9-81ED-4DB2-BD59-A6C34878D82A}">
                    <a16:rowId xmlns:a16="http://schemas.microsoft.com/office/drawing/2014/main" val="1076097652"/>
                  </a:ext>
                </a:extLst>
              </a:tr>
              <a:tr h="397596">
                <a:tc>
                  <a:txBody>
                    <a:bodyPr/>
                    <a:lstStyle/>
                    <a:p>
                      <a:r>
                        <a:rPr lang="nb-NO" dirty="0" err="1"/>
                        <a:t>Språkkaféer</a:t>
                      </a:r>
                      <a:endParaRPr lang="nb-NO" dirty="0"/>
                    </a:p>
                  </a:txBody>
                  <a:tcPr/>
                </a:tc>
                <a:tc>
                  <a:txBody>
                    <a:bodyPr/>
                    <a:lstStyle/>
                    <a:p>
                      <a:pPr algn="ctr"/>
                      <a:r>
                        <a:rPr lang="nb-NO" dirty="0"/>
                        <a:t>17</a:t>
                      </a:r>
                    </a:p>
                  </a:txBody>
                  <a:tcPr/>
                </a:tc>
                <a:extLst>
                  <a:ext uri="{0D108BD9-81ED-4DB2-BD59-A6C34878D82A}">
                    <a16:rowId xmlns:a16="http://schemas.microsoft.com/office/drawing/2014/main" val="792483240"/>
                  </a:ext>
                </a:extLst>
              </a:tr>
              <a:tr h="397596">
                <a:tc>
                  <a:txBody>
                    <a:bodyPr/>
                    <a:lstStyle/>
                    <a:p>
                      <a:r>
                        <a:rPr lang="nb-NO" dirty="0" err="1"/>
                        <a:t>Miljøkofestival</a:t>
                      </a:r>
                      <a:r>
                        <a:rPr lang="nb-NO" dirty="0"/>
                        <a:t> og </a:t>
                      </a:r>
                      <a:r>
                        <a:rPr lang="nb-NO" dirty="0" err="1"/>
                        <a:t>spillkvelder</a:t>
                      </a:r>
                      <a:endParaRPr lang="nb-NO" dirty="0"/>
                    </a:p>
                  </a:txBody>
                  <a:tcPr/>
                </a:tc>
                <a:tc>
                  <a:txBody>
                    <a:bodyPr/>
                    <a:lstStyle/>
                    <a:p>
                      <a:pPr algn="ctr"/>
                      <a:r>
                        <a:rPr lang="nb-NO" dirty="0"/>
                        <a:t>15</a:t>
                      </a:r>
                    </a:p>
                  </a:txBody>
                  <a:tcPr/>
                </a:tc>
                <a:extLst>
                  <a:ext uri="{0D108BD9-81ED-4DB2-BD59-A6C34878D82A}">
                    <a16:rowId xmlns:a16="http://schemas.microsoft.com/office/drawing/2014/main" val="1822339987"/>
                  </a:ext>
                </a:extLst>
              </a:tr>
              <a:tr h="397596">
                <a:tc>
                  <a:txBody>
                    <a:bodyPr/>
                    <a:lstStyle/>
                    <a:p>
                      <a:r>
                        <a:rPr lang="nb-NO" dirty="0"/>
                        <a:t>Praktisk hjelp, transport</a:t>
                      </a:r>
                    </a:p>
                  </a:txBody>
                  <a:tcPr/>
                </a:tc>
                <a:tc>
                  <a:txBody>
                    <a:bodyPr/>
                    <a:lstStyle/>
                    <a:p>
                      <a:pPr algn="ctr"/>
                      <a:r>
                        <a:rPr lang="nb-NO" dirty="0"/>
                        <a:t>15</a:t>
                      </a:r>
                    </a:p>
                  </a:txBody>
                  <a:tcPr/>
                </a:tc>
                <a:extLst>
                  <a:ext uri="{0D108BD9-81ED-4DB2-BD59-A6C34878D82A}">
                    <a16:rowId xmlns:a16="http://schemas.microsoft.com/office/drawing/2014/main" val="338897297"/>
                  </a:ext>
                </a:extLst>
              </a:tr>
              <a:tr h="397596">
                <a:tc>
                  <a:txBody>
                    <a:bodyPr/>
                    <a:lstStyle/>
                    <a:p>
                      <a:r>
                        <a:rPr lang="nb-NO" dirty="0"/>
                        <a:t>Livets minnebok </a:t>
                      </a:r>
                    </a:p>
                  </a:txBody>
                  <a:tcPr/>
                </a:tc>
                <a:tc>
                  <a:txBody>
                    <a:bodyPr/>
                    <a:lstStyle/>
                    <a:p>
                      <a:pPr algn="ctr"/>
                      <a:r>
                        <a:rPr lang="nb-NO" dirty="0"/>
                        <a:t>8</a:t>
                      </a:r>
                    </a:p>
                  </a:txBody>
                  <a:tcPr/>
                </a:tc>
                <a:extLst>
                  <a:ext uri="{0D108BD9-81ED-4DB2-BD59-A6C34878D82A}">
                    <a16:rowId xmlns:a16="http://schemas.microsoft.com/office/drawing/2014/main" val="3102657832"/>
                  </a:ext>
                </a:extLst>
              </a:tr>
              <a:tr h="397596">
                <a:tc>
                  <a:txBody>
                    <a:bodyPr/>
                    <a:lstStyle/>
                    <a:p>
                      <a:r>
                        <a:rPr lang="nb-NO" dirty="0"/>
                        <a:t>Nymoens kafé</a:t>
                      </a:r>
                    </a:p>
                  </a:txBody>
                  <a:tcPr/>
                </a:tc>
                <a:tc>
                  <a:txBody>
                    <a:bodyPr/>
                    <a:lstStyle/>
                    <a:p>
                      <a:pPr algn="ctr"/>
                      <a:r>
                        <a:rPr lang="nb-NO" dirty="0"/>
                        <a:t>5</a:t>
                      </a:r>
                    </a:p>
                  </a:txBody>
                  <a:tcPr/>
                </a:tc>
                <a:extLst>
                  <a:ext uri="{0D108BD9-81ED-4DB2-BD59-A6C34878D82A}">
                    <a16:rowId xmlns:a16="http://schemas.microsoft.com/office/drawing/2014/main" val="1416293744"/>
                  </a:ext>
                </a:extLst>
              </a:tr>
              <a:tr h="392150">
                <a:tc>
                  <a:txBody>
                    <a:bodyPr/>
                    <a:lstStyle/>
                    <a:p>
                      <a:r>
                        <a:rPr lang="nb-NO" dirty="0" err="1"/>
                        <a:t>Lesevenn</a:t>
                      </a:r>
                      <a:r>
                        <a:rPr lang="nb-NO" dirty="0"/>
                        <a:t> og </a:t>
                      </a:r>
                      <a:r>
                        <a:rPr lang="nb-NO" dirty="0" err="1"/>
                        <a:t>El.richshaw</a:t>
                      </a:r>
                      <a:endParaRPr lang="nb-NO" dirty="0"/>
                    </a:p>
                  </a:txBody>
                  <a:tcPr/>
                </a:tc>
                <a:tc>
                  <a:txBody>
                    <a:bodyPr/>
                    <a:lstStyle/>
                    <a:p>
                      <a:pPr algn="ctr"/>
                      <a:r>
                        <a:rPr lang="nb-NO" dirty="0"/>
                        <a:t>5</a:t>
                      </a:r>
                    </a:p>
                  </a:txBody>
                  <a:tcPr/>
                </a:tc>
                <a:extLst>
                  <a:ext uri="{0D108BD9-81ED-4DB2-BD59-A6C34878D82A}">
                    <a16:rowId xmlns:a16="http://schemas.microsoft.com/office/drawing/2014/main" val="4236580090"/>
                  </a:ext>
                </a:extLst>
              </a:tr>
              <a:tr h="392150">
                <a:tc>
                  <a:txBody>
                    <a:bodyPr/>
                    <a:lstStyle/>
                    <a:p>
                      <a:r>
                        <a:rPr lang="nb-NO" dirty="0"/>
                        <a:t>IKT kafé</a:t>
                      </a:r>
                    </a:p>
                  </a:txBody>
                  <a:tcPr/>
                </a:tc>
                <a:tc>
                  <a:txBody>
                    <a:bodyPr/>
                    <a:lstStyle/>
                    <a:p>
                      <a:pPr algn="ctr"/>
                      <a:r>
                        <a:rPr lang="nb-NO" dirty="0"/>
                        <a:t>4</a:t>
                      </a:r>
                    </a:p>
                  </a:txBody>
                  <a:tcPr/>
                </a:tc>
                <a:extLst>
                  <a:ext uri="{0D108BD9-81ED-4DB2-BD59-A6C34878D82A}">
                    <a16:rowId xmlns:a16="http://schemas.microsoft.com/office/drawing/2014/main" val="1889865472"/>
                  </a:ext>
                </a:extLst>
              </a:tr>
              <a:tr h="392150">
                <a:tc>
                  <a:txBody>
                    <a:bodyPr/>
                    <a:lstStyle/>
                    <a:p>
                      <a:r>
                        <a:rPr lang="nb-NO" dirty="0"/>
                        <a:t>Seniordans</a:t>
                      </a:r>
                    </a:p>
                  </a:txBody>
                  <a:tcPr/>
                </a:tc>
                <a:tc>
                  <a:txBody>
                    <a:bodyPr/>
                    <a:lstStyle/>
                    <a:p>
                      <a:pPr algn="ctr"/>
                      <a:r>
                        <a:rPr lang="nb-NO" dirty="0"/>
                        <a:t>3</a:t>
                      </a:r>
                    </a:p>
                  </a:txBody>
                  <a:tcPr/>
                </a:tc>
                <a:extLst>
                  <a:ext uri="{0D108BD9-81ED-4DB2-BD59-A6C34878D82A}">
                    <a16:rowId xmlns:a16="http://schemas.microsoft.com/office/drawing/2014/main" val="3900277213"/>
                  </a:ext>
                </a:extLst>
              </a:tr>
              <a:tr h="392150">
                <a:tc>
                  <a:txBody>
                    <a:bodyPr/>
                    <a:lstStyle/>
                    <a:p>
                      <a:r>
                        <a:rPr lang="nb-NO" dirty="0"/>
                        <a:t>Strikking for alle</a:t>
                      </a:r>
                    </a:p>
                  </a:txBody>
                  <a:tcPr/>
                </a:tc>
                <a:tc>
                  <a:txBody>
                    <a:bodyPr/>
                    <a:lstStyle/>
                    <a:p>
                      <a:pPr algn="ctr"/>
                      <a:r>
                        <a:rPr lang="nb-NO" dirty="0"/>
                        <a:t>5</a:t>
                      </a:r>
                    </a:p>
                  </a:txBody>
                  <a:tcPr/>
                </a:tc>
                <a:extLst>
                  <a:ext uri="{0D108BD9-81ED-4DB2-BD59-A6C34878D82A}">
                    <a16:rowId xmlns:a16="http://schemas.microsoft.com/office/drawing/2014/main" val="1013741280"/>
                  </a:ext>
                </a:extLst>
              </a:tr>
              <a:tr h="392150">
                <a:tc>
                  <a:txBody>
                    <a:bodyPr/>
                    <a:lstStyle/>
                    <a:p>
                      <a:r>
                        <a:rPr lang="nb-NO" dirty="0"/>
                        <a:t>Handling</a:t>
                      </a:r>
                    </a:p>
                  </a:txBody>
                  <a:tcPr/>
                </a:tc>
                <a:tc>
                  <a:txBody>
                    <a:bodyPr/>
                    <a:lstStyle/>
                    <a:p>
                      <a:pPr algn="ctr"/>
                      <a:r>
                        <a:rPr lang="nb-NO" dirty="0"/>
                        <a:t>2</a:t>
                      </a:r>
                    </a:p>
                  </a:txBody>
                  <a:tcPr/>
                </a:tc>
                <a:extLst>
                  <a:ext uri="{0D108BD9-81ED-4DB2-BD59-A6C34878D82A}">
                    <a16:rowId xmlns:a16="http://schemas.microsoft.com/office/drawing/2014/main" val="427358978"/>
                  </a:ext>
                </a:extLst>
              </a:tr>
              <a:tr h="392150">
                <a:tc>
                  <a:txBody>
                    <a:bodyPr/>
                    <a:lstStyle/>
                    <a:p>
                      <a:r>
                        <a:rPr lang="nb-NO" dirty="0"/>
                        <a:t>Engelskkurs</a:t>
                      </a:r>
                    </a:p>
                  </a:txBody>
                  <a:tcPr/>
                </a:tc>
                <a:tc>
                  <a:txBody>
                    <a:bodyPr/>
                    <a:lstStyle/>
                    <a:p>
                      <a:pPr algn="ctr"/>
                      <a:r>
                        <a:rPr lang="nb-NO" dirty="0"/>
                        <a:t>1</a:t>
                      </a:r>
                    </a:p>
                  </a:txBody>
                  <a:tcPr/>
                </a:tc>
                <a:extLst>
                  <a:ext uri="{0D108BD9-81ED-4DB2-BD59-A6C34878D82A}">
                    <a16:rowId xmlns:a16="http://schemas.microsoft.com/office/drawing/2014/main" val="2538411382"/>
                  </a:ext>
                </a:extLst>
              </a:tr>
            </a:tbl>
          </a:graphicData>
        </a:graphic>
      </p:graphicFrame>
      <p:pic>
        <p:nvPicPr>
          <p:cNvPr id="5" name="Plassholder for bilde 8">
            <a:extLst>
              <a:ext uri="{FF2B5EF4-FFF2-40B4-BE49-F238E27FC236}">
                <a16:creationId xmlns:a16="http://schemas.microsoft.com/office/drawing/2014/main" id="{EB446F5F-4E4D-983A-916A-65C77424D81A}"/>
              </a:ext>
            </a:extLst>
          </p:cNvPr>
          <p:cNvPicPr>
            <a:picLocks noChangeAspect="1"/>
          </p:cNvPicPr>
          <p:nvPr/>
        </p:nvPicPr>
        <p:blipFill>
          <a:blip r:embed="rId3">
            <a:extLst>
              <a:ext uri="{28A0092B-C50C-407E-A947-70E740481C1C}">
                <a14:useLocalDpi xmlns:a14="http://schemas.microsoft.com/office/drawing/2010/main" val="0"/>
              </a:ext>
            </a:extLst>
          </a:blip>
          <a:srcRect l="13242" r="13242"/>
          <a:stretch/>
        </p:blipFill>
        <p:spPr>
          <a:xfrm>
            <a:off x="6348610" y="154463"/>
            <a:ext cx="1759313" cy="1794806"/>
          </a:xfrm>
          <a:custGeom>
            <a:avLst/>
            <a:gdLst>
              <a:gd name="connsiteX0" fmla="*/ 2047310 w 5028737"/>
              <a:gd name="connsiteY0" fmla="*/ 723 h 5130189"/>
              <a:gd name="connsiteX1" fmla="*/ 2348972 w 5028737"/>
              <a:gd name="connsiteY1" fmla="*/ 66568 h 5130189"/>
              <a:gd name="connsiteX2" fmla="*/ 2590663 w 5028737"/>
              <a:gd name="connsiteY2" fmla="*/ 428029 h 5130189"/>
              <a:gd name="connsiteX3" fmla="*/ 2753275 w 5028737"/>
              <a:gd name="connsiteY3" fmla="*/ 450272 h 5130189"/>
              <a:gd name="connsiteX4" fmla="*/ 3107459 w 5028737"/>
              <a:gd name="connsiteY4" fmla="*/ 389102 h 5130189"/>
              <a:gd name="connsiteX5" fmla="*/ 3420433 w 5028737"/>
              <a:gd name="connsiteY5" fmla="*/ 558154 h 5130189"/>
              <a:gd name="connsiteX6" fmla="*/ 3577475 w 5028737"/>
              <a:gd name="connsiteY6" fmla="*/ 353512 h 5130189"/>
              <a:gd name="connsiteX7" fmla="*/ 3723382 w 5028737"/>
              <a:gd name="connsiteY7" fmla="*/ 698290 h 5130189"/>
              <a:gd name="connsiteX8" fmla="*/ 3766819 w 5028737"/>
              <a:gd name="connsiteY8" fmla="*/ 625997 h 5130189"/>
              <a:gd name="connsiteX9" fmla="*/ 4240178 w 5028737"/>
              <a:gd name="connsiteY9" fmla="*/ 660476 h 5130189"/>
              <a:gd name="connsiteX10" fmla="*/ 4216788 w 5028737"/>
              <a:gd name="connsiteY10" fmla="*/ 976336 h 5130189"/>
              <a:gd name="connsiteX11" fmla="*/ 4400563 w 5028737"/>
              <a:gd name="connsiteY11" fmla="*/ 816181 h 5130189"/>
              <a:gd name="connsiteX12" fmla="*/ 4456252 w 5028737"/>
              <a:gd name="connsiteY12" fmla="*/ 811733 h 5130189"/>
              <a:gd name="connsiteX13" fmla="*/ 4598817 w 5028737"/>
              <a:gd name="connsiteY13" fmla="*/ 1173193 h 5130189"/>
              <a:gd name="connsiteX14" fmla="*/ 4406131 w 5028737"/>
              <a:gd name="connsiteY14" fmla="*/ 1562459 h 5130189"/>
              <a:gd name="connsiteX15" fmla="*/ 4467390 w 5028737"/>
              <a:gd name="connsiteY15" fmla="*/ 1713716 h 5130189"/>
              <a:gd name="connsiteX16" fmla="*/ 4697943 w 5028737"/>
              <a:gd name="connsiteY16" fmla="*/ 1989538 h 5130189"/>
              <a:gd name="connsiteX17" fmla="*/ 4707967 w 5028737"/>
              <a:gd name="connsiteY17" fmla="*/ 2344326 h 5130189"/>
              <a:gd name="connsiteX18" fmla="*/ 4964137 w 5028737"/>
              <a:gd name="connsiteY18" fmla="*/ 2377692 h 5130189"/>
              <a:gd name="connsiteX19" fmla="*/ 4738039 w 5028737"/>
              <a:gd name="connsiteY19" fmla="*/ 2675757 h 5130189"/>
              <a:gd name="connsiteX20" fmla="*/ 4822687 w 5028737"/>
              <a:gd name="connsiteY20" fmla="*/ 2677982 h 5130189"/>
              <a:gd name="connsiteX21" fmla="*/ 5028737 w 5028737"/>
              <a:gd name="connsiteY21" fmla="*/ 3105061 h 5130189"/>
              <a:gd name="connsiteX22" fmla="*/ 4743609 w 5028737"/>
              <a:gd name="connsiteY22" fmla="*/ 3242972 h 5130189"/>
              <a:gd name="connsiteX23" fmla="*/ 4975275 w 5028737"/>
              <a:gd name="connsiteY23" fmla="*/ 3321938 h 5130189"/>
              <a:gd name="connsiteX24" fmla="*/ 5006461 w 5028737"/>
              <a:gd name="connsiteY24" fmla="*/ 3367538 h 5130189"/>
              <a:gd name="connsiteX25" fmla="*/ 4763657 w 5028737"/>
              <a:gd name="connsiteY25" fmla="*/ 3672276 h 5130189"/>
              <a:gd name="connsiteX26" fmla="*/ 4330394 w 5028737"/>
              <a:gd name="connsiteY26" fmla="*/ 3701194 h 5130189"/>
              <a:gd name="connsiteX27" fmla="*/ 4230153 w 5028737"/>
              <a:gd name="connsiteY27" fmla="*/ 3830207 h 5130189"/>
              <a:gd name="connsiteX28" fmla="*/ 4105409 w 5028737"/>
              <a:gd name="connsiteY28" fmla="*/ 4167199 h 5130189"/>
              <a:gd name="connsiteX29" fmla="*/ 3802460 w 5028737"/>
              <a:gd name="connsiteY29" fmla="*/ 4352935 h 5130189"/>
              <a:gd name="connsiteX30" fmla="*/ 3901587 w 5028737"/>
              <a:gd name="connsiteY30" fmla="*/ 4590942 h 5130189"/>
              <a:gd name="connsiteX31" fmla="*/ 3530697 w 5028737"/>
              <a:gd name="connsiteY31" fmla="*/ 4544231 h 5130189"/>
              <a:gd name="connsiteX32" fmla="*/ 3571907 w 5028737"/>
              <a:gd name="connsiteY32" fmla="*/ 4618748 h 5130189"/>
              <a:gd name="connsiteX33" fmla="*/ 3304599 w 5028737"/>
              <a:gd name="connsiteY33" fmla="*/ 5010237 h 5130189"/>
              <a:gd name="connsiteX34" fmla="*/ 3042859 w 5028737"/>
              <a:gd name="connsiteY34" fmla="*/ 4832287 h 5130189"/>
              <a:gd name="connsiteX35" fmla="*/ 3089638 w 5028737"/>
              <a:gd name="connsiteY35" fmla="*/ 5071407 h 5130189"/>
              <a:gd name="connsiteX36" fmla="*/ 3065135 w 5028737"/>
              <a:gd name="connsiteY36" fmla="*/ 5121456 h 5130189"/>
              <a:gd name="connsiteX37" fmla="*/ 2679765 w 5028737"/>
              <a:gd name="connsiteY37" fmla="*/ 5063622 h 5130189"/>
              <a:gd name="connsiteX38" fmla="*/ 2438075 w 5028737"/>
              <a:gd name="connsiteY38" fmla="*/ 4702162 h 5130189"/>
              <a:gd name="connsiteX39" fmla="*/ 2275462 w 5028737"/>
              <a:gd name="connsiteY39" fmla="*/ 4679918 h 5130189"/>
              <a:gd name="connsiteX40" fmla="*/ 1921279 w 5028737"/>
              <a:gd name="connsiteY40" fmla="*/ 4741087 h 5130189"/>
              <a:gd name="connsiteX41" fmla="*/ 1608305 w 5028737"/>
              <a:gd name="connsiteY41" fmla="*/ 4572035 h 5130189"/>
              <a:gd name="connsiteX42" fmla="*/ 1451262 w 5028737"/>
              <a:gd name="connsiteY42" fmla="*/ 4776678 h 5130189"/>
              <a:gd name="connsiteX43" fmla="*/ 1305356 w 5028737"/>
              <a:gd name="connsiteY43" fmla="*/ 4431900 h 5130189"/>
              <a:gd name="connsiteX44" fmla="*/ 1261919 w 5028737"/>
              <a:gd name="connsiteY44" fmla="*/ 4504192 h 5130189"/>
              <a:gd name="connsiteX45" fmla="*/ 788560 w 5028737"/>
              <a:gd name="connsiteY45" fmla="*/ 4469715 h 5130189"/>
              <a:gd name="connsiteX46" fmla="*/ 811950 w 5028737"/>
              <a:gd name="connsiteY46" fmla="*/ 4153853 h 5130189"/>
              <a:gd name="connsiteX47" fmla="*/ 628175 w 5028737"/>
              <a:gd name="connsiteY47" fmla="*/ 4314008 h 5130189"/>
              <a:gd name="connsiteX48" fmla="*/ 572485 w 5028737"/>
              <a:gd name="connsiteY48" fmla="*/ 4318457 h 5130189"/>
              <a:gd name="connsiteX49" fmla="*/ 429921 w 5028737"/>
              <a:gd name="connsiteY49" fmla="*/ 3956996 h 5130189"/>
              <a:gd name="connsiteX50" fmla="*/ 622606 w 5028737"/>
              <a:gd name="connsiteY50" fmla="*/ 3567731 h 5130189"/>
              <a:gd name="connsiteX51" fmla="*/ 561348 w 5028737"/>
              <a:gd name="connsiteY51" fmla="*/ 3416473 h 5130189"/>
              <a:gd name="connsiteX52" fmla="*/ 330795 w 5028737"/>
              <a:gd name="connsiteY52" fmla="*/ 3140651 h 5130189"/>
              <a:gd name="connsiteX53" fmla="*/ 320770 w 5028737"/>
              <a:gd name="connsiteY53" fmla="*/ 2785864 h 5130189"/>
              <a:gd name="connsiteX54" fmla="*/ 64600 w 5028737"/>
              <a:gd name="connsiteY54" fmla="*/ 2752499 h 5130189"/>
              <a:gd name="connsiteX55" fmla="*/ 290697 w 5028737"/>
              <a:gd name="connsiteY55" fmla="*/ 2454432 h 5130189"/>
              <a:gd name="connsiteX56" fmla="*/ 206051 w 5028737"/>
              <a:gd name="connsiteY56" fmla="*/ 2452207 h 5130189"/>
              <a:gd name="connsiteX57" fmla="*/ 0 w 5028737"/>
              <a:gd name="connsiteY57" fmla="*/ 2025128 h 5130189"/>
              <a:gd name="connsiteX58" fmla="*/ 285129 w 5028737"/>
              <a:gd name="connsiteY58" fmla="*/ 1887217 h 5130189"/>
              <a:gd name="connsiteX59" fmla="*/ 53462 w 5028737"/>
              <a:gd name="connsiteY59" fmla="*/ 1808252 h 5130189"/>
              <a:gd name="connsiteX60" fmla="*/ 22276 w 5028737"/>
              <a:gd name="connsiteY60" fmla="*/ 1762653 h 5130189"/>
              <a:gd name="connsiteX61" fmla="*/ 265081 w 5028737"/>
              <a:gd name="connsiteY61" fmla="*/ 1457913 h 5130189"/>
              <a:gd name="connsiteX62" fmla="*/ 698344 w 5028737"/>
              <a:gd name="connsiteY62" fmla="*/ 1428997 h 5130189"/>
              <a:gd name="connsiteX63" fmla="*/ 798584 w 5028737"/>
              <a:gd name="connsiteY63" fmla="*/ 1299982 h 5130189"/>
              <a:gd name="connsiteX64" fmla="*/ 923328 w 5028737"/>
              <a:gd name="connsiteY64" fmla="*/ 962990 h 5130189"/>
              <a:gd name="connsiteX65" fmla="*/ 1226277 w 5028737"/>
              <a:gd name="connsiteY65" fmla="*/ 777256 h 5130189"/>
              <a:gd name="connsiteX66" fmla="*/ 1127150 w 5028737"/>
              <a:gd name="connsiteY66" fmla="*/ 539247 h 5130189"/>
              <a:gd name="connsiteX67" fmla="*/ 1498041 w 5028737"/>
              <a:gd name="connsiteY67" fmla="*/ 585959 h 5130189"/>
              <a:gd name="connsiteX68" fmla="*/ 1456830 w 5028737"/>
              <a:gd name="connsiteY68" fmla="*/ 511443 h 5130189"/>
              <a:gd name="connsiteX69" fmla="*/ 1724138 w 5028737"/>
              <a:gd name="connsiteY69" fmla="*/ 119953 h 5130189"/>
              <a:gd name="connsiteX70" fmla="*/ 1985878 w 5028737"/>
              <a:gd name="connsiteY70" fmla="*/ 297903 h 5130189"/>
              <a:gd name="connsiteX71" fmla="*/ 1939099 w 5028737"/>
              <a:gd name="connsiteY71" fmla="*/ 58782 h 5130189"/>
              <a:gd name="connsiteX72" fmla="*/ 1963603 w 5028737"/>
              <a:gd name="connsiteY72" fmla="*/ 8734 h 5130189"/>
              <a:gd name="connsiteX73" fmla="*/ 2047310 w 5028737"/>
              <a:gd name="connsiteY73" fmla="*/ 723 h 5130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028737" h="5130189">
                <a:moveTo>
                  <a:pt x="2047310" y="723"/>
                </a:moveTo>
                <a:cubicBezTo>
                  <a:pt x="2142852" y="-3291"/>
                  <a:pt x="2266274" y="8178"/>
                  <a:pt x="2348972" y="66568"/>
                </a:cubicBezTo>
                <a:cubicBezTo>
                  <a:pt x="2543883" y="205591"/>
                  <a:pt x="2538315" y="293454"/>
                  <a:pt x="2590663" y="428029"/>
                </a:cubicBezTo>
                <a:cubicBezTo>
                  <a:pt x="2625191" y="513667"/>
                  <a:pt x="2694245" y="502545"/>
                  <a:pt x="2753275" y="450272"/>
                </a:cubicBezTo>
                <a:cubicBezTo>
                  <a:pt x="2850175" y="363522"/>
                  <a:pt x="2977146" y="273435"/>
                  <a:pt x="3107459" y="389102"/>
                </a:cubicBezTo>
                <a:cubicBezTo>
                  <a:pt x="3224407" y="492535"/>
                  <a:pt x="3331330" y="544808"/>
                  <a:pt x="3420433" y="558154"/>
                </a:cubicBezTo>
                <a:lnTo>
                  <a:pt x="3577475" y="353512"/>
                </a:lnTo>
                <a:lnTo>
                  <a:pt x="3723382" y="698290"/>
                </a:lnTo>
                <a:lnTo>
                  <a:pt x="3766819" y="625997"/>
                </a:lnTo>
                <a:lnTo>
                  <a:pt x="4240178" y="660476"/>
                </a:lnTo>
                <a:lnTo>
                  <a:pt x="4216788" y="976336"/>
                </a:lnTo>
                <a:cubicBezTo>
                  <a:pt x="4310345" y="935185"/>
                  <a:pt x="4373832" y="862894"/>
                  <a:pt x="4400563" y="816181"/>
                </a:cubicBezTo>
                <a:cubicBezTo>
                  <a:pt x="4412814" y="795050"/>
                  <a:pt x="4441772" y="792825"/>
                  <a:pt x="4456252" y="811733"/>
                </a:cubicBezTo>
                <a:cubicBezTo>
                  <a:pt x="4514169" y="884025"/>
                  <a:pt x="4611067" y="1039731"/>
                  <a:pt x="4598817" y="1173193"/>
                </a:cubicBezTo>
                <a:cubicBezTo>
                  <a:pt x="4575427" y="1411202"/>
                  <a:pt x="4496348" y="1450128"/>
                  <a:pt x="4406131" y="1562459"/>
                </a:cubicBezTo>
                <a:cubicBezTo>
                  <a:pt x="4348215" y="1634750"/>
                  <a:pt x="4392765" y="1689248"/>
                  <a:pt x="4467390" y="1713716"/>
                </a:cubicBezTo>
                <a:cubicBezTo>
                  <a:pt x="4591019" y="1753755"/>
                  <a:pt x="4732471" y="1818261"/>
                  <a:pt x="4697943" y="1989538"/>
                </a:cubicBezTo>
                <a:cubicBezTo>
                  <a:pt x="4666757" y="2141907"/>
                  <a:pt x="4674553" y="2259799"/>
                  <a:pt x="4707967" y="2344326"/>
                </a:cubicBezTo>
                <a:lnTo>
                  <a:pt x="4964137" y="2377692"/>
                </a:lnTo>
                <a:lnTo>
                  <a:pt x="4738039" y="2675757"/>
                </a:lnTo>
                <a:lnTo>
                  <a:pt x="4822687" y="2677982"/>
                </a:lnTo>
                <a:lnTo>
                  <a:pt x="5028737" y="3105061"/>
                </a:lnTo>
                <a:lnTo>
                  <a:pt x="4743609" y="3242972"/>
                </a:lnTo>
                <a:cubicBezTo>
                  <a:pt x="4827141" y="3303031"/>
                  <a:pt x="4921814" y="3321938"/>
                  <a:pt x="4975275" y="3321938"/>
                </a:cubicBezTo>
                <a:cubicBezTo>
                  <a:pt x="4999779" y="3321938"/>
                  <a:pt x="5015372" y="3345294"/>
                  <a:pt x="5006461" y="3367538"/>
                </a:cubicBezTo>
                <a:cubicBezTo>
                  <a:pt x="4971933" y="3455400"/>
                  <a:pt x="4886173" y="3616667"/>
                  <a:pt x="4763657" y="3672276"/>
                </a:cubicBezTo>
                <a:cubicBezTo>
                  <a:pt x="4546468" y="3772373"/>
                  <a:pt x="4472958" y="3722325"/>
                  <a:pt x="4330394" y="3701194"/>
                </a:cubicBezTo>
                <a:cubicBezTo>
                  <a:pt x="4239063" y="3686735"/>
                  <a:pt x="4214560" y="3753466"/>
                  <a:pt x="4230153" y="3830207"/>
                </a:cubicBezTo>
                <a:cubicBezTo>
                  <a:pt x="4255771" y="3956996"/>
                  <a:pt x="4271364" y="4111590"/>
                  <a:pt x="4105409" y="4167199"/>
                </a:cubicBezTo>
                <a:cubicBezTo>
                  <a:pt x="3957277" y="4216135"/>
                  <a:pt x="3859263" y="4282867"/>
                  <a:pt x="3802460" y="4352935"/>
                </a:cubicBezTo>
                <a:lnTo>
                  <a:pt x="3901587" y="4590942"/>
                </a:lnTo>
                <a:lnTo>
                  <a:pt x="3530697" y="4544231"/>
                </a:lnTo>
                <a:lnTo>
                  <a:pt x="3571907" y="4618748"/>
                </a:lnTo>
                <a:lnTo>
                  <a:pt x="3304599" y="5010237"/>
                </a:lnTo>
                <a:lnTo>
                  <a:pt x="3042859" y="4832287"/>
                </a:lnTo>
                <a:cubicBezTo>
                  <a:pt x="3031721" y="4933496"/>
                  <a:pt x="3061794" y="5024695"/>
                  <a:pt x="3089638" y="5071407"/>
                </a:cubicBezTo>
                <a:cubicBezTo>
                  <a:pt x="3100776" y="5091426"/>
                  <a:pt x="3088525" y="5118118"/>
                  <a:pt x="3065135" y="5121456"/>
                </a:cubicBezTo>
                <a:cubicBezTo>
                  <a:pt x="2972691" y="5135914"/>
                  <a:pt x="2790031" y="5141474"/>
                  <a:pt x="2679765" y="5063622"/>
                </a:cubicBezTo>
                <a:cubicBezTo>
                  <a:pt x="2484853" y="4924598"/>
                  <a:pt x="2490422" y="4836736"/>
                  <a:pt x="2438075" y="4702162"/>
                </a:cubicBezTo>
                <a:cubicBezTo>
                  <a:pt x="2403547" y="4616522"/>
                  <a:pt x="2334492" y="4627645"/>
                  <a:pt x="2275462" y="4679918"/>
                </a:cubicBezTo>
                <a:cubicBezTo>
                  <a:pt x="2178562" y="4766668"/>
                  <a:pt x="2051591" y="4856755"/>
                  <a:pt x="1921279" y="4741087"/>
                </a:cubicBezTo>
                <a:cubicBezTo>
                  <a:pt x="1804331" y="4637655"/>
                  <a:pt x="1697408" y="4585382"/>
                  <a:pt x="1608305" y="4572035"/>
                </a:cubicBezTo>
                <a:lnTo>
                  <a:pt x="1451262" y="4776678"/>
                </a:lnTo>
                <a:lnTo>
                  <a:pt x="1305356" y="4431900"/>
                </a:lnTo>
                <a:lnTo>
                  <a:pt x="1261919" y="4504192"/>
                </a:lnTo>
                <a:lnTo>
                  <a:pt x="788560" y="4469715"/>
                </a:lnTo>
                <a:lnTo>
                  <a:pt x="811950" y="4153853"/>
                </a:lnTo>
                <a:cubicBezTo>
                  <a:pt x="718392" y="4195004"/>
                  <a:pt x="654905" y="4267296"/>
                  <a:pt x="628175" y="4314008"/>
                </a:cubicBezTo>
                <a:cubicBezTo>
                  <a:pt x="615922" y="4335140"/>
                  <a:pt x="586965" y="4337364"/>
                  <a:pt x="572485" y="4318457"/>
                </a:cubicBezTo>
                <a:cubicBezTo>
                  <a:pt x="514569" y="4246165"/>
                  <a:pt x="417670" y="4090458"/>
                  <a:pt x="429921" y="3956996"/>
                </a:cubicBezTo>
                <a:cubicBezTo>
                  <a:pt x="453311" y="3718988"/>
                  <a:pt x="532389" y="3680062"/>
                  <a:pt x="622606" y="3567731"/>
                </a:cubicBezTo>
                <a:cubicBezTo>
                  <a:pt x="680523" y="3495439"/>
                  <a:pt x="635972" y="3440941"/>
                  <a:pt x="561348" y="3416473"/>
                </a:cubicBezTo>
                <a:cubicBezTo>
                  <a:pt x="437717" y="3376434"/>
                  <a:pt x="296267" y="3311928"/>
                  <a:pt x="330795" y="3140651"/>
                </a:cubicBezTo>
                <a:cubicBezTo>
                  <a:pt x="361981" y="2988282"/>
                  <a:pt x="354184" y="2870390"/>
                  <a:pt x="320770" y="2785864"/>
                </a:cubicBezTo>
                <a:lnTo>
                  <a:pt x="64600" y="2752499"/>
                </a:lnTo>
                <a:lnTo>
                  <a:pt x="290697" y="2454432"/>
                </a:lnTo>
                <a:lnTo>
                  <a:pt x="206051" y="2452207"/>
                </a:lnTo>
                <a:lnTo>
                  <a:pt x="0" y="2025128"/>
                </a:lnTo>
                <a:lnTo>
                  <a:pt x="285129" y="1887217"/>
                </a:lnTo>
                <a:cubicBezTo>
                  <a:pt x="201595" y="1827160"/>
                  <a:pt x="106924" y="1808252"/>
                  <a:pt x="53462" y="1808252"/>
                </a:cubicBezTo>
                <a:cubicBezTo>
                  <a:pt x="30073" y="1809364"/>
                  <a:pt x="13366" y="1784895"/>
                  <a:pt x="22276" y="1762653"/>
                </a:cubicBezTo>
                <a:cubicBezTo>
                  <a:pt x="56803" y="1674789"/>
                  <a:pt x="142565" y="1513523"/>
                  <a:pt x="265081" y="1457913"/>
                </a:cubicBezTo>
                <a:cubicBezTo>
                  <a:pt x="482268" y="1357816"/>
                  <a:pt x="555779" y="1407864"/>
                  <a:pt x="698344" y="1428997"/>
                </a:cubicBezTo>
                <a:cubicBezTo>
                  <a:pt x="789674" y="1443455"/>
                  <a:pt x="814177" y="1376723"/>
                  <a:pt x="798584" y="1299982"/>
                </a:cubicBezTo>
                <a:cubicBezTo>
                  <a:pt x="772967" y="1173193"/>
                  <a:pt x="757374" y="1018600"/>
                  <a:pt x="923328" y="962990"/>
                </a:cubicBezTo>
                <a:cubicBezTo>
                  <a:pt x="1071461" y="914054"/>
                  <a:pt x="1169474" y="847323"/>
                  <a:pt x="1226277" y="777256"/>
                </a:cubicBezTo>
                <a:lnTo>
                  <a:pt x="1127150" y="539247"/>
                </a:lnTo>
                <a:lnTo>
                  <a:pt x="1498041" y="585959"/>
                </a:lnTo>
                <a:lnTo>
                  <a:pt x="1456830" y="511443"/>
                </a:lnTo>
                <a:lnTo>
                  <a:pt x="1724138" y="119953"/>
                </a:lnTo>
                <a:lnTo>
                  <a:pt x="1985878" y="297903"/>
                </a:lnTo>
                <a:cubicBezTo>
                  <a:pt x="1997016" y="196694"/>
                  <a:pt x="1966943" y="105494"/>
                  <a:pt x="1939099" y="58782"/>
                </a:cubicBezTo>
                <a:cubicBezTo>
                  <a:pt x="1927962" y="38763"/>
                  <a:pt x="1940213" y="12071"/>
                  <a:pt x="1963603" y="8734"/>
                </a:cubicBezTo>
                <a:cubicBezTo>
                  <a:pt x="1986714" y="5119"/>
                  <a:pt x="2015463" y="2061"/>
                  <a:pt x="2047310" y="723"/>
                </a:cubicBezTo>
                <a:close/>
              </a:path>
            </a:pathLst>
          </a:custGeom>
        </p:spPr>
      </p:pic>
      <p:pic>
        <p:nvPicPr>
          <p:cNvPr id="8" name="Plassholder for bilde 8">
            <a:extLst>
              <a:ext uri="{FF2B5EF4-FFF2-40B4-BE49-F238E27FC236}">
                <a16:creationId xmlns:a16="http://schemas.microsoft.com/office/drawing/2014/main" id="{0C236403-6A89-EEDF-788D-33DB2AC8C187}"/>
              </a:ext>
            </a:extLst>
          </p:cNvPr>
          <p:cNvPicPr>
            <a:picLocks noChangeAspect="1"/>
          </p:cNvPicPr>
          <p:nvPr/>
        </p:nvPicPr>
        <p:blipFill>
          <a:blip r:embed="rId4">
            <a:extLst>
              <a:ext uri="{28A0092B-C50C-407E-A947-70E740481C1C}">
                <a14:useLocalDpi xmlns:a14="http://schemas.microsoft.com/office/drawing/2010/main" val="0"/>
              </a:ext>
            </a:extLst>
          </a:blip>
          <a:srcRect l="13242" r="13242"/>
          <a:stretch/>
        </p:blipFill>
        <p:spPr>
          <a:xfrm>
            <a:off x="10251016" y="3802015"/>
            <a:ext cx="1759313" cy="1794806"/>
          </a:xfrm>
          <a:custGeom>
            <a:avLst/>
            <a:gdLst>
              <a:gd name="connsiteX0" fmla="*/ 2047310 w 5028737"/>
              <a:gd name="connsiteY0" fmla="*/ 723 h 5130189"/>
              <a:gd name="connsiteX1" fmla="*/ 2348972 w 5028737"/>
              <a:gd name="connsiteY1" fmla="*/ 66568 h 5130189"/>
              <a:gd name="connsiteX2" fmla="*/ 2590663 w 5028737"/>
              <a:gd name="connsiteY2" fmla="*/ 428029 h 5130189"/>
              <a:gd name="connsiteX3" fmla="*/ 2753275 w 5028737"/>
              <a:gd name="connsiteY3" fmla="*/ 450272 h 5130189"/>
              <a:gd name="connsiteX4" fmla="*/ 3107459 w 5028737"/>
              <a:gd name="connsiteY4" fmla="*/ 389102 h 5130189"/>
              <a:gd name="connsiteX5" fmla="*/ 3420433 w 5028737"/>
              <a:gd name="connsiteY5" fmla="*/ 558154 h 5130189"/>
              <a:gd name="connsiteX6" fmla="*/ 3577475 w 5028737"/>
              <a:gd name="connsiteY6" fmla="*/ 353512 h 5130189"/>
              <a:gd name="connsiteX7" fmla="*/ 3723382 w 5028737"/>
              <a:gd name="connsiteY7" fmla="*/ 698290 h 5130189"/>
              <a:gd name="connsiteX8" fmla="*/ 3766819 w 5028737"/>
              <a:gd name="connsiteY8" fmla="*/ 625997 h 5130189"/>
              <a:gd name="connsiteX9" fmla="*/ 4240178 w 5028737"/>
              <a:gd name="connsiteY9" fmla="*/ 660476 h 5130189"/>
              <a:gd name="connsiteX10" fmla="*/ 4216788 w 5028737"/>
              <a:gd name="connsiteY10" fmla="*/ 976336 h 5130189"/>
              <a:gd name="connsiteX11" fmla="*/ 4400563 w 5028737"/>
              <a:gd name="connsiteY11" fmla="*/ 816181 h 5130189"/>
              <a:gd name="connsiteX12" fmla="*/ 4456252 w 5028737"/>
              <a:gd name="connsiteY12" fmla="*/ 811733 h 5130189"/>
              <a:gd name="connsiteX13" fmla="*/ 4598817 w 5028737"/>
              <a:gd name="connsiteY13" fmla="*/ 1173193 h 5130189"/>
              <a:gd name="connsiteX14" fmla="*/ 4406131 w 5028737"/>
              <a:gd name="connsiteY14" fmla="*/ 1562459 h 5130189"/>
              <a:gd name="connsiteX15" fmla="*/ 4467390 w 5028737"/>
              <a:gd name="connsiteY15" fmla="*/ 1713716 h 5130189"/>
              <a:gd name="connsiteX16" fmla="*/ 4697943 w 5028737"/>
              <a:gd name="connsiteY16" fmla="*/ 1989538 h 5130189"/>
              <a:gd name="connsiteX17" fmla="*/ 4707967 w 5028737"/>
              <a:gd name="connsiteY17" fmla="*/ 2344326 h 5130189"/>
              <a:gd name="connsiteX18" fmla="*/ 4964137 w 5028737"/>
              <a:gd name="connsiteY18" fmla="*/ 2377692 h 5130189"/>
              <a:gd name="connsiteX19" fmla="*/ 4738039 w 5028737"/>
              <a:gd name="connsiteY19" fmla="*/ 2675757 h 5130189"/>
              <a:gd name="connsiteX20" fmla="*/ 4822687 w 5028737"/>
              <a:gd name="connsiteY20" fmla="*/ 2677982 h 5130189"/>
              <a:gd name="connsiteX21" fmla="*/ 5028737 w 5028737"/>
              <a:gd name="connsiteY21" fmla="*/ 3105061 h 5130189"/>
              <a:gd name="connsiteX22" fmla="*/ 4743609 w 5028737"/>
              <a:gd name="connsiteY22" fmla="*/ 3242972 h 5130189"/>
              <a:gd name="connsiteX23" fmla="*/ 4975275 w 5028737"/>
              <a:gd name="connsiteY23" fmla="*/ 3321938 h 5130189"/>
              <a:gd name="connsiteX24" fmla="*/ 5006461 w 5028737"/>
              <a:gd name="connsiteY24" fmla="*/ 3367538 h 5130189"/>
              <a:gd name="connsiteX25" fmla="*/ 4763657 w 5028737"/>
              <a:gd name="connsiteY25" fmla="*/ 3672276 h 5130189"/>
              <a:gd name="connsiteX26" fmla="*/ 4330394 w 5028737"/>
              <a:gd name="connsiteY26" fmla="*/ 3701194 h 5130189"/>
              <a:gd name="connsiteX27" fmla="*/ 4230153 w 5028737"/>
              <a:gd name="connsiteY27" fmla="*/ 3830207 h 5130189"/>
              <a:gd name="connsiteX28" fmla="*/ 4105409 w 5028737"/>
              <a:gd name="connsiteY28" fmla="*/ 4167199 h 5130189"/>
              <a:gd name="connsiteX29" fmla="*/ 3802460 w 5028737"/>
              <a:gd name="connsiteY29" fmla="*/ 4352935 h 5130189"/>
              <a:gd name="connsiteX30" fmla="*/ 3901587 w 5028737"/>
              <a:gd name="connsiteY30" fmla="*/ 4590942 h 5130189"/>
              <a:gd name="connsiteX31" fmla="*/ 3530697 w 5028737"/>
              <a:gd name="connsiteY31" fmla="*/ 4544231 h 5130189"/>
              <a:gd name="connsiteX32" fmla="*/ 3571907 w 5028737"/>
              <a:gd name="connsiteY32" fmla="*/ 4618748 h 5130189"/>
              <a:gd name="connsiteX33" fmla="*/ 3304599 w 5028737"/>
              <a:gd name="connsiteY33" fmla="*/ 5010237 h 5130189"/>
              <a:gd name="connsiteX34" fmla="*/ 3042859 w 5028737"/>
              <a:gd name="connsiteY34" fmla="*/ 4832287 h 5130189"/>
              <a:gd name="connsiteX35" fmla="*/ 3089638 w 5028737"/>
              <a:gd name="connsiteY35" fmla="*/ 5071407 h 5130189"/>
              <a:gd name="connsiteX36" fmla="*/ 3065135 w 5028737"/>
              <a:gd name="connsiteY36" fmla="*/ 5121456 h 5130189"/>
              <a:gd name="connsiteX37" fmla="*/ 2679765 w 5028737"/>
              <a:gd name="connsiteY37" fmla="*/ 5063622 h 5130189"/>
              <a:gd name="connsiteX38" fmla="*/ 2438075 w 5028737"/>
              <a:gd name="connsiteY38" fmla="*/ 4702162 h 5130189"/>
              <a:gd name="connsiteX39" fmla="*/ 2275462 w 5028737"/>
              <a:gd name="connsiteY39" fmla="*/ 4679918 h 5130189"/>
              <a:gd name="connsiteX40" fmla="*/ 1921279 w 5028737"/>
              <a:gd name="connsiteY40" fmla="*/ 4741087 h 5130189"/>
              <a:gd name="connsiteX41" fmla="*/ 1608305 w 5028737"/>
              <a:gd name="connsiteY41" fmla="*/ 4572035 h 5130189"/>
              <a:gd name="connsiteX42" fmla="*/ 1451262 w 5028737"/>
              <a:gd name="connsiteY42" fmla="*/ 4776678 h 5130189"/>
              <a:gd name="connsiteX43" fmla="*/ 1305356 w 5028737"/>
              <a:gd name="connsiteY43" fmla="*/ 4431900 h 5130189"/>
              <a:gd name="connsiteX44" fmla="*/ 1261919 w 5028737"/>
              <a:gd name="connsiteY44" fmla="*/ 4504192 h 5130189"/>
              <a:gd name="connsiteX45" fmla="*/ 788560 w 5028737"/>
              <a:gd name="connsiteY45" fmla="*/ 4469715 h 5130189"/>
              <a:gd name="connsiteX46" fmla="*/ 811950 w 5028737"/>
              <a:gd name="connsiteY46" fmla="*/ 4153853 h 5130189"/>
              <a:gd name="connsiteX47" fmla="*/ 628175 w 5028737"/>
              <a:gd name="connsiteY47" fmla="*/ 4314008 h 5130189"/>
              <a:gd name="connsiteX48" fmla="*/ 572485 w 5028737"/>
              <a:gd name="connsiteY48" fmla="*/ 4318457 h 5130189"/>
              <a:gd name="connsiteX49" fmla="*/ 429921 w 5028737"/>
              <a:gd name="connsiteY49" fmla="*/ 3956996 h 5130189"/>
              <a:gd name="connsiteX50" fmla="*/ 622606 w 5028737"/>
              <a:gd name="connsiteY50" fmla="*/ 3567731 h 5130189"/>
              <a:gd name="connsiteX51" fmla="*/ 561348 w 5028737"/>
              <a:gd name="connsiteY51" fmla="*/ 3416473 h 5130189"/>
              <a:gd name="connsiteX52" fmla="*/ 330795 w 5028737"/>
              <a:gd name="connsiteY52" fmla="*/ 3140651 h 5130189"/>
              <a:gd name="connsiteX53" fmla="*/ 320770 w 5028737"/>
              <a:gd name="connsiteY53" fmla="*/ 2785864 h 5130189"/>
              <a:gd name="connsiteX54" fmla="*/ 64600 w 5028737"/>
              <a:gd name="connsiteY54" fmla="*/ 2752499 h 5130189"/>
              <a:gd name="connsiteX55" fmla="*/ 290697 w 5028737"/>
              <a:gd name="connsiteY55" fmla="*/ 2454432 h 5130189"/>
              <a:gd name="connsiteX56" fmla="*/ 206051 w 5028737"/>
              <a:gd name="connsiteY56" fmla="*/ 2452207 h 5130189"/>
              <a:gd name="connsiteX57" fmla="*/ 0 w 5028737"/>
              <a:gd name="connsiteY57" fmla="*/ 2025128 h 5130189"/>
              <a:gd name="connsiteX58" fmla="*/ 285129 w 5028737"/>
              <a:gd name="connsiteY58" fmla="*/ 1887217 h 5130189"/>
              <a:gd name="connsiteX59" fmla="*/ 53462 w 5028737"/>
              <a:gd name="connsiteY59" fmla="*/ 1808252 h 5130189"/>
              <a:gd name="connsiteX60" fmla="*/ 22276 w 5028737"/>
              <a:gd name="connsiteY60" fmla="*/ 1762653 h 5130189"/>
              <a:gd name="connsiteX61" fmla="*/ 265081 w 5028737"/>
              <a:gd name="connsiteY61" fmla="*/ 1457913 h 5130189"/>
              <a:gd name="connsiteX62" fmla="*/ 698344 w 5028737"/>
              <a:gd name="connsiteY62" fmla="*/ 1428997 h 5130189"/>
              <a:gd name="connsiteX63" fmla="*/ 798584 w 5028737"/>
              <a:gd name="connsiteY63" fmla="*/ 1299982 h 5130189"/>
              <a:gd name="connsiteX64" fmla="*/ 923328 w 5028737"/>
              <a:gd name="connsiteY64" fmla="*/ 962990 h 5130189"/>
              <a:gd name="connsiteX65" fmla="*/ 1226277 w 5028737"/>
              <a:gd name="connsiteY65" fmla="*/ 777256 h 5130189"/>
              <a:gd name="connsiteX66" fmla="*/ 1127150 w 5028737"/>
              <a:gd name="connsiteY66" fmla="*/ 539247 h 5130189"/>
              <a:gd name="connsiteX67" fmla="*/ 1498041 w 5028737"/>
              <a:gd name="connsiteY67" fmla="*/ 585959 h 5130189"/>
              <a:gd name="connsiteX68" fmla="*/ 1456830 w 5028737"/>
              <a:gd name="connsiteY68" fmla="*/ 511443 h 5130189"/>
              <a:gd name="connsiteX69" fmla="*/ 1724138 w 5028737"/>
              <a:gd name="connsiteY69" fmla="*/ 119953 h 5130189"/>
              <a:gd name="connsiteX70" fmla="*/ 1985878 w 5028737"/>
              <a:gd name="connsiteY70" fmla="*/ 297903 h 5130189"/>
              <a:gd name="connsiteX71" fmla="*/ 1939099 w 5028737"/>
              <a:gd name="connsiteY71" fmla="*/ 58782 h 5130189"/>
              <a:gd name="connsiteX72" fmla="*/ 1963603 w 5028737"/>
              <a:gd name="connsiteY72" fmla="*/ 8734 h 5130189"/>
              <a:gd name="connsiteX73" fmla="*/ 2047310 w 5028737"/>
              <a:gd name="connsiteY73" fmla="*/ 723 h 5130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028737" h="5130189">
                <a:moveTo>
                  <a:pt x="2047310" y="723"/>
                </a:moveTo>
                <a:cubicBezTo>
                  <a:pt x="2142852" y="-3291"/>
                  <a:pt x="2266274" y="8178"/>
                  <a:pt x="2348972" y="66568"/>
                </a:cubicBezTo>
                <a:cubicBezTo>
                  <a:pt x="2543883" y="205591"/>
                  <a:pt x="2538315" y="293454"/>
                  <a:pt x="2590663" y="428029"/>
                </a:cubicBezTo>
                <a:cubicBezTo>
                  <a:pt x="2625191" y="513667"/>
                  <a:pt x="2694245" y="502545"/>
                  <a:pt x="2753275" y="450272"/>
                </a:cubicBezTo>
                <a:cubicBezTo>
                  <a:pt x="2850175" y="363522"/>
                  <a:pt x="2977146" y="273435"/>
                  <a:pt x="3107459" y="389102"/>
                </a:cubicBezTo>
                <a:cubicBezTo>
                  <a:pt x="3224407" y="492535"/>
                  <a:pt x="3331330" y="544808"/>
                  <a:pt x="3420433" y="558154"/>
                </a:cubicBezTo>
                <a:lnTo>
                  <a:pt x="3577475" y="353512"/>
                </a:lnTo>
                <a:lnTo>
                  <a:pt x="3723382" y="698290"/>
                </a:lnTo>
                <a:lnTo>
                  <a:pt x="3766819" y="625997"/>
                </a:lnTo>
                <a:lnTo>
                  <a:pt x="4240178" y="660476"/>
                </a:lnTo>
                <a:lnTo>
                  <a:pt x="4216788" y="976336"/>
                </a:lnTo>
                <a:cubicBezTo>
                  <a:pt x="4310345" y="935185"/>
                  <a:pt x="4373832" y="862894"/>
                  <a:pt x="4400563" y="816181"/>
                </a:cubicBezTo>
                <a:cubicBezTo>
                  <a:pt x="4412814" y="795050"/>
                  <a:pt x="4441772" y="792825"/>
                  <a:pt x="4456252" y="811733"/>
                </a:cubicBezTo>
                <a:cubicBezTo>
                  <a:pt x="4514169" y="884025"/>
                  <a:pt x="4611067" y="1039731"/>
                  <a:pt x="4598817" y="1173193"/>
                </a:cubicBezTo>
                <a:cubicBezTo>
                  <a:pt x="4575427" y="1411202"/>
                  <a:pt x="4496348" y="1450128"/>
                  <a:pt x="4406131" y="1562459"/>
                </a:cubicBezTo>
                <a:cubicBezTo>
                  <a:pt x="4348215" y="1634750"/>
                  <a:pt x="4392765" y="1689248"/>
                  <a:pt x="4467390" y="1713716"/>
                </a:cubicBezTo>
                <a:cubicBezTo>
                  <a:pt x="4591019" y="1753755"/>
                  <a:pt x="4732471" y="1818261"/>
                  <a:pt x="4697943" y="1989538"/>
                </a:cubicBezTo>
                <a:cubicBezTo>
                  <a:pt x="4666757" y="2141907"/>
                  <a:pt x="4674553" y="2259799"/>
                  <a:pt x="4707967" y="2344326"/>
                </a:cubicBezTo>
                <a:lnTo>
                  <a:pt x="4964137" y="2377692"/>
                </a:lnTo>
                <a:lnTo>
                  <a:pt x="4738039" y="2675757"/>
                </a:lnTo>
                <a:lnTo>
                  <a:pt x="4822687" y="2677982"/>
                </a:lnTo>
                <a:lnTo>
                  <a:pt x="5028737" y="3105061"/>
                </a:lnTo>
                <a:lnTo>
                  <a:pt x="4743609" y="3242972"/>
                </a:lnTo>
                <a:cubicBezTo>
                  <a:pt x="4827141" y="3303031"/>
                  <a:pt x="4921814" y="3321938"/>
                  <a:pt x="4975275" y="3321938"/>
                </a:cubicBezTo>
                <a:cubicBezTo>
                  <a:pt x="4999779" y="3321938"/>
                  <a:pt x="5015372" y="3345294"/>
                  <a:pt x="5006461" y="3367538"/>
                </a:cubicBezTo>
                <a:cubicBezTo>
                  <a:pt x="4971933" y="3455400"/>
                  <a:pt x="4886173" y="3616667"/>
                  <a:pt x="4763657" y="3672276"/>
                </a:cubicBezTo>
                <a:cubicBezTo>
                  <a:pt x="4546468" y="3772373"/>
                  <a:pt x="4472958" y="3722325"/>
                  <a:pt x="4330394" y="3701194"/>
                </a:cubicBezTo>
                <a:cubicBezTo>
                  <a:pt x="4239063" y="3686735"/>
                  <a:pt x="4214560" y="3753466"/>
                  <a:pt x="4230153" y="3830207"/>
                </a:cubicBezTo>
                <a:cubicBezTo>
                  <a:pt x="4255771" y="3956996"/>
                  <a:pt x="4271364" y="4111590"/>
                  <a:pt x="4105409" y="4167199"/>
                </a:cubicBezTo>
                <a:cubicBezTo>
                  <a:pt x="3957277" y="4216135"/>
                  <a:pt x="3859263" y="4282867"/>
                  <a:pt x="3802460" y="4352935"/>
                </a:cubicBezTo>
                <a:lnTo>
                  <a:pt x="3901587" y="4590942"/>
                </a:lnTo>
                <a:lnTo>
                  <a:pt x="3530697" y="4544231"/>
                </a:lnTo>
                <a:lnTo>
                  <a:pt x="3571907" y="4618748"/>
                </a:lnTo>
                <a:lnTo>
                  <a:pt x="3304599" y="5010237"/>
                </a:lnTo>
                <a:lnTo>
                  <a:pt x="3042859" y="4832287"/>
                </a:lnTo>
                <a:cubicBezTo>
                  <a:pt x="3031721" y="4933496"/>
                  <a:pt x="3061794" y="5024695"/>
                  <a:pt x="3089638" y="5071407"/>
                </a:cubicBezTo>
                <a:cubicBezTo>
                  <a:pt x="3100776" y="5091426"/>
                  <a:pt x="3088525" y="5118118"/>
                  <a:pt x="3065135" y="5121456"/>
                </a:cubicBezTo>
                <a:cubicBezTo>
                  <a:pt x="2972691" y="5135914"/>
                  <a:pt x="2790031" y="5141474"/>
                  <a:pt x="2679765" y="5063622"/>
                </a:cubicBezTo>
                <a:cubicBezTo>
                  <a:pt x="2484853" y="4924598"/>
                  <a:pt x="2490422" y="4836736"/>
                  <a:pt x="2438075" y="4702162"/>
                </a:cubicBezTo>
                <a:cubicBezTo>
                  <a:pt x="2403547" y="4616522"/>
                  <a:pt x="2334492" y="4627645"/>
                  <a:pt x="2275462" y="4679918"/>
                </a:cubicBezTo>
                <a:cubicBezTo>
                  <a:pt x="2178562" y="4766668"/>
                  <a:pt x="2051591" y="4856755"/>
                  <a:pt x="1921279" y="4741087"/>
                </a:cubicBezTo>
                <a:cubicBezTo>
                  <a:pt x="1804331" y="4637655"/>
                  <a:pt x="1697408" y="4585382"/>
                  <a:pt x="1608305" y="4572035"/>
                </a:cubicBezTo>
                <a:lnTo>
                  <a:pt x="1451262" y="4776678"/>
                </a:lnTo>
                <a:lnTo>
                  <a:pt x="1305356" y="4431900"/>
                </a:lnTo>
                <a:lnTo>
                  <a:pt x="1261919" y="4504192"/>
                </a:lnTo>
                <a:lnTo>
                  <a:pt x="788560" y="4469715"/>
                </a:lnTo>
                <a:lnTo>
                  <a:pt x="811950" y="4153853"/>
                </a:lnTo>
                <a:cubicBezTo>
                  <a:pt x="718392" y="4195004"/>
                  <a:pt x="654905" y="4267296"/>
                  <a:pt x="628175" y="4314008"/>
                </a:cubicBezTo>
                <a:cubicBezTo>
                  <a:pt x="615922" y="4335140"/>
                  <a:pt x="586965" y="4337364"/>
                  <a:pt x="572485" y="4318457"/>
                </a:cubicBezTo>
                <a:cubicBezTo>
                  <a:pt x="514569" y="4246165"/>
                  <a:pt x="417670" y="4090458"/>
                  <a:pt x="429921" y="3956996"/>
                </a:cubicBezTo>
                <a:cubicBezTo>
                  <a:pt x="453311" y="3718988"/>
                  <a:pt x="532389" y="3680062"/>
                  <a:pt x="622606" y="3567731"/>
                </a:cubicBezTo>
                <a:cubicBezTo>
                  <a:pt x="680523" y="3495439"/>
                  <a:pt x="635972" y="3440941"/>
                  <a:pt x="561348" y="3416473"/>
                </a:cubicBezTo>
                <a:cubicBezTo>
                  <a:pt x="437717" y="3376434"/>
                  <a:pt x="296267" y="3311928"/>
                  <a:pt x="330795" y="3140651"/>
                </a:cubicBezTo>
                <a:cubicBezTo>
                  <a:pt x="361981" y="2988282"/>
                  <a:pt x="354184" y="2870390"/>
                  <a:pt x="320770" y="2785864"/>
                </a:cubicBezTo>
                <a:lnTo>
                  <a:pt x="64600" y="2752499"/>
                </a:lnTo>
                <a:lnTo>
                  <a:pt x="290697" y="2454432"/>
                </a:lnTo>
                <a:lnTo>
                  <a:pt x="206051" y="2452207"/>
                </a:lnTo>
                <a:lnTo>
                  <a:pt x="0" y="2025128"/>
                </a:lnTo>
                <a:lnTo>
                  <a:pt x="285129" y="1887217"/>
                </a:lnTo>
                <a:cubicBezTo>
                  <a:pt x="201595" y="1827160"/>
                  <a:pt x="106924" y="1808252"/>
                  <a:pt x="53462" y="1808252"/>
                </a:cubicBezTo>
                <a:cubicBezTo>
                  <a:pt x="30073" y="1809364"/>
                  <a:pt x="13366" y="1784895"/>
                  <a:pt x="22276" y="1762653"/>
                </a:cubicBezTo>
                <a:cubicBezTo>
                  <a:pt x="56803" y="1674789"/>
                  <a:pt x="142565" y="1513523"/>
                  <a:pt x="265081" y="1457913"/>
                </a:cubicBezTo>
                <a:cubicBezTo>
                  <a:pt x="482268" y="1357816"/>
                  <a:pt x="555779" y="1407864"/>
                  <a:pt x="698344" y="1428997"/>
                </a:cubicBezTo>
                <a:cubicBezTo>
                  <a:pt x="789674" y="1443455"/>
                  <a:pt x="814177" y="1376723"/>
                  <a:pt x="798584" y="1299982"/>
                </a:cubicBezTo>
                <a:cubicBezTo>
                  <a:pt x="772967" y="1173193"/>
                  <a:pt x="757374" y="1018600"/>
                  <a:pt x="923328" y="962990"/>
                </a:cubicBezTo>
                <a:cubicBezTo>
                  <a:pt x="1071461" y="914054"/>
                  <a:pt x="1169474" y="847323"/>
                  <a:pt x="1226277" y="777256"/>
                </a:cubicBezTo>
                <a:lnTo>
                  <a:pt x="1127150" y="539247"/>
                </a:lnTo>
                <a:lnTo>
                  <a:pt x="1498041" y="585959"/>
                </a:lnTo>
                <a:lnTo>
                  <a:pt x="1456830" y="511443"/>
                </a:lnTo>
                <a:lnTo>
                  <a:pt x="1724138" y="119953"/>
                </a:lnTo>
                <a:lnTo>
                  <a:pt x="1985878" y="297903"/>
                </a:lnTo>
                <a:cubicBezTo>
                  <a:pt x="1997016" y="196694"/>
                  <a:pt x="1966943" y="105494"/>
                  <a:pt x="1939099" y="58782"/>
                </a:cubicBezTo>
                <a:cubicBezTo>
                  <a:pt x="1927962" y="38763"/>
                  <a:pt x="1940213" y="12071"/>
                  <a:pt x="1963603" y="8734"/>
                </a:cubicBezTo>
                <a:cubicBezTo>
                  <a:pt x="1986714" y="5119"/>
                  <a:pt x="2015463" y="2061"/>
                  <a:pt x="2047310" y="723"/>
                </a:cubicBezTo>
                <a:close/>
              </a:path>
            </a:pathLst>
          </a:custGeom>
        </p:spPr>
      </p:pic>
      <p:pic>
        <p:nvPicPr>
          <p:cNvPr id="10" name="Plassholder for bilde 8">
            <a:extLst>
              <a:ext uri="{FF2B5EF4-FFF2-40B4-BE49-F238E27FC236}">
                <a16:creationId xmlns:a16="http://schemas.microsoft.com/office/drawing/2014/main" id="{F6F9624D-8314-0C68-F17B-C69B4751E553}"/>
              </a:ext>
            </a:extLst>
          </p:cNvPr>
          <p:cNvPicPr>
            <a:picLocks noChangeAspect="1"/>
          </p:cNvPicPr>
          <p:nvPr/>
        </p:nvPicPr>
        <p:blipFill>
          <a:blip r:embed="rId5">
            <a:extLst>
              <a:ext uri="{28A0092B-C50C-407E-A947-70E740481C1C}">
                <a14:useLocalDpi xmlns:a14="http://schemas.microsoft.com/office/drawing/2010/main" val="0"/>
              </a:ext>
            </a:extLst>
          </a:blip>
          <a:srcRect t="19752" b="19752"/>
          <a:stretch/>
        </p:blipFill>
        <p:spPr>
          <a:xfrm>
            <a:off x="7452602" y="2063088"/>
            <a:ext cx="1759314" cy="1794807"/>
          </a:xfrm>
          <a:custGeom>
            <a:avLst/>
            <a:gdLst>
              <a:gd name="connsiteX0" fmla="*/ 2047310 w 5028737"/>
              <a:gd name="connsiteY0" fmla="*/ 723 h 5130189"/>
              <a:gd name="connsiteX1" fmla="*/ 2348972 w 5028737"/>
              <a:gd name="connsiteY1" fmla="*/ 66568 h 5130189"/>
              <a:gd name="connsiteX2" fmla="*/ 2590663 w 5028737"/>
              <a:gd name="connsiteY2" fmla="*/ 428029 h 5130189"/>
              <a:gd name="connsiteX3" fmla="*/ 2753275 w 5028737"/>
              <a:gd name="connsiteY3" fmla="*/ 450272 h 5130189"/>
              <a:gd name="connsiteX4" fmla="*/ 3107459 w 5028737"/>
              <a:gd name="connsiteY4" fmla="*/ 389102 h 5130189"/>
              <a:gd name="connsiteX5" fmla="*/ 3420433 w 5028737"/>
              <a:gd name="connsiteY5" fmla="*/ 558154 h 5130189"/>
              <a:gd name="connsiteX6" fmla="*/ 3577475 w 5028737"/>
              <a:gd name="connsiteY6" fmla="*/ 353512 h 5130189"/>
              <a:gd name="connsiteX7" fmla="*/ 3723382 w 5028737"/>
              <a:gd name="connsiteY7" fmla="*/ 698290 h 5130189"/>
              <a:gd name="connsiteX8" fmla="*/ 3766819 w 5028737"/>
              <a:gd name="connsiteY8" fmla="*/ 625997 h 5130189"/>
              <a:gd name="connsiteX9" fmla="*/ 4240178 w 5028737"/>
              <a:gd name="connsiteY9" fmla="*/ 660476 h 5130189"/>
              <a:gd name="connsiteX10" fmla="*/ 4216788 w 5028737"/>
              <a:gd name="connsiteY10" fmla="*/ 976336 h 5130189"/>
              <a:gd name="connsiteX11" fmla="*/ 4400563 w 5028737"/>
              <a:gd name="connsiteY11" fmla="*/ 816181 h 5130189"/>
              <a:gd name="connsiteX12" fmla="*/ 4456252 w 5028737"/>
              <a:gd name="connsiteY12" fmla="*/ 811733 h 5130189"/>
              <a:gd name="connsiteX13" fmla="*/ 4598817 w 5028737"/>
              <a:gd name="connsiteY13" fmla="*/ 1173193 h 5130189"/>
              <a:gd name="connsiteX14" fmla="*/ 4406131 w 5028737"/>
              <a:gd name="connsiteY14" fmla="*/ 1562459 h 5130189"/>
              <a:gd name="connsiteX15" fmla="*/ 4467390 w 5028737"/>
              <a:gd name="connsiteY15" fmla="*/ 1713716 h 5130189"/>
              <a:gd name="connsiteX16" fmla="*/ 4697943 w 5028737"/>
              <a:gd name="connsiteY16" fmla="*/ 1989538 h 5130189"/>
              <a:gd name="connsiteX17" fmla="*/ 4707967 w 5028737"/>
              <a:gd name="connsiteY17" fmla="*/ 2344326 h 5130189"/>
              <a:gd name="connsiteX18" fmla="*/ 4964137 w 5028737"/>
              <a:gd name="connsiteY18" fmla="*/ 2377692 h 5130189"/>
              <a:gd name="connsiteX19" fmla="*/ 4738039 w 5028737"/>
              <a:gd name="connsiteY19" fmla="*/ 2675757 h 5130189"/>
              <a:gd name="connsiteX20" fmla="*/ 4822687 w 5028737"/>
              <a:gd name="connsiteY20" fmla="*/ 2677982 h 5130189"/>
              <a:gd name="connsiteX21" fmla="*/ 5028737 w 5028737"/>
              <a:gd name="connsiteY21" fmla="*/ 3105061 h 5130189"/>
              <a:gd name="connsiteX22" fmla="*/ 4743609 w 5028737"/>
              <a:gd name="connsiteY22" fmla="*/ 3242972 h 5130189"/>
              <a:gd name="connsiteX23" fmla="*/ 4975275 w 5028737"/>
              <a:gd name="connsiteY23" fmla="*/ 3321938 h 5130189"/>
              <a:gd name="connsiteX24" fmla="*/ 5006461 w 5028737"/>
              <a:gd name="connsiteY24" fmla="*/ 3367538 h 5130189"/>
              <a:gd name="connsiteX25" fmla="*/ 4763657 w 5028737"/>
              <a:gd name="connsiteY25" fmla="*/ 3672276 h 5130189"/>
              <a:gd name="connsiteX26" fmla="*/ 4330394 w 5028737"/>
              <a:gd name="connsiteY26" fmla="*/ 3701194 h 5130189"/>
              <a:gd name="connsiteX27" fmla="*/ 4230153 w 5028737"/>
              <a:gd name="connsiteY27" fmla="*/ 3830207 h 5130189"/>
              <a:gd name="connsiteX28" fmla="*/ 4105409 w 5028737"/>
              <a:gd name="connsiteY28" fmla="*/ 4167199 h 5130189"/>
              <a:gd name="connsiteX29" fmla="*/ 3802460 w 5028737"/>
              <a:gd name="connsiteY29" fmla="*/ 4352935 h 5130189"/>
              <a:gd name="connsiteX30" fmla="*/ 3901587 w 5028737"/>
              <a:gd name="connsiteY30" fmla="*/ 4590942 h 5130189"/>
              <a:gd name="connsiteX31" fmla="*/ 3530697 w 5028737"/>
              <a:gd name="connsiteY31" fmla="*/ 4544231 h 5130189"/>
              <a:gd name="connsiteX32" fmla="*/ 3571907 w 5028737"/>
              <a:gd name="connsiteY32" fmla="*/ 4618748 h 5130189"/>
              <a:gd name="connsiteX33" fmla="*/ 3304599 w 5028737"/>
              <a:gd name="connsiteY33" fmla="*/ 5010237 h 5130189"/>
              <a:gd name="connsiteX34" fmla="*/ 3042859 w 5028737"/>
              <a:gd name="connsiteY34" fmla="*/ 4832287 h 5130189"/>
              <a:gd name="connsiteX35" fmla="*/ 3089638 w 5028737"/>
              <a:gd name="connsiteY35" fmla="*/ 5071407 h 5130189"/>
              <a:gd name="connsiteX36" fmla="*/ 3065135 w 5028737"/>
              <a:gd name="connsiteY36" fmla="*/ 5121456 h 5130189"/>
              <a:gd name="connsiteX37" fmla="*/ 2679765 w 5028737"/>
              <a:gd name="connsiteY37" fmla="*/ 5063622 h 5130189"/>
              <a:gd name="connsiteX38" fmla="*/ 2438075 w 5028737"/>
              <a:gd name="connsiteY38" fmla="*/ 4702162 h 5130189"/>
              <a:gd name="connsiteX39" fmla="*/ 2275462 w 5028737"/>
              <a:gd name="connsiteY39" fmla="*/ 4679918 h 5130189"/>
              <a:gd name="connsiteX40" fmla="*/ 1921279 w 5028737"/>
              <a:gd name="connsiteY40" fmla="*/ 4741087 h 5130189"/>
              <a:gd name="connsiteX41" fmla="*/ 1608305 w 5028737"/>
              <a:gd name="connsiteY41" fmla="*/ 4572035 h 5130189"/>
              <a:gd name="connsiteX42" fmla="*/ 1451262 w 5028737"/>
              <a:gd name="connsiteY42" fmla="*/ 4776678 h 5130189"/>
              <a:gd name="connsiteX43" fmla="*/ 1305356 w 5028737"/>
              <a:gd name="connsiteY43" fmla="*/ 4431900 h 5130189"/>
              <a:gd name="connsiteX44" fmla="*/ 1261919 w 5028737"/>
              <a:gd name="connsiteY44" fmla="*/ 4504192 h 5130189"/>
              <a:gd name="connsiteX45" fmla="*/ 788560 w 5028737"/>
              <a:gd name="connsiteY45" fmla="*/ 4469715 h 5130189"/>
              <a:gd name="connsiteX46" fmla="*/ 811950 w 5028737"/>
              <a:gd name="connsiteY46" fmla="*/ 4153853 h 5130189"/>
              <a:gd name="connsiteX47" fmla="*/ 628175 w 5028737"/>
              <a:gd name="connsiteY47" fmla="*/ 4314008 h 5130189"/>
              <a:gd name="connsiteX48" fmla="*/ 572485 w 5028737"/>
              <a:gd name="connsiteY48" fmla="*/ 4318457 h 5130189"/>
              <a:gd name="connsiteX49" fmla="*/ 429921 w 5028737"/>
              <a:gd name="connsiteY49" fmla="*/ 3956996 h 5130189"/>
              <a:gd name="connsiteX50" fmla="*/ 622606 w 5028737"/>
              <a:gd name="connsiteY50" fmla="*/ 3567731 h 5130189"/>
              <a:gd name="connsiteX51" fmla="*/ 561348 w 5028737"/>
              <a:gd name="connsiteY51" fmla="*/ 3416473 h 5130189"/>
              <a:gd name="connsiteX52" fmla="*/ 330795 w 5028737"/>
              <a:gd name="connsiteY52" fmla="*/ 3140651 h 5130189"/>
              <a:gd name="connsiteX53" fmla="*/ 320770 w 5028737"/>
              <a:gd name="connsiteY53" fmla="*/ 2785864 h 5130189"/>
              <a:gd name="connsiteX54" fmla="*/ 64600 w 5028737"/>
              <a:gd name="connsiteY54" fmla="*/ 2752499 h 5130189"/>
              <a:gd name="connsiteX55" fmla="*/ 290697 w 5028737"/>
              <a:gd name="connsiteY55" fmla="*/ 2454432 h 5130189"/>
              <a:gd name="connsiteX56" fmla="*/ 206051 w 5028737"/>
              <a:gd name="connsiteY56" fmla="*/ 2452207 h 5130189"/>
              <a:gd name="connsiteX57" fmla="*/ 0 w 5028737"/>
              <a:gd name="connsiteY57" fmla="*/ 2025128 h 5130189"/>
              <a:gd name="connsiteX58" fmla="*/ 285129 w 5028737"/>
              <a:gd name="connsiteY58" fmla="*/ 1887217 h 5130189"/>
              <a:gd name="connsiteX59" fmla="*/ 53462 w 5028737"/>
              <a:gd name="connsiteY59" fmla="*/ 1808252 h 5130189"/>
              <a:gd name="connsiteX60" fmla="*/ 22276 w 5028737"/>
              <a:gd name="connsiteY60" fmla="*/ 1762653 h 5130189"/>
              <a:gd name="connsiteX61" fmla="*/ 265081 w 5028737"/>
              <a:gd name="connsiteY61" fmla="*/ 1457913 h 5130189"/>
              <a:gd name="connsiteX62" fmla="*/ 698344 w 5028737"/>
              <a:gd name="connsiteY62" fmla="*/ 1428997 h 5130189"/>
              <a:gd name="connsiteX63" fmla="*/ 798584 w 5028737"/>
              <a:gd name="connsiteY63" fmla="*/ 1299982 h 5130189"/>
              <a:gd name="connsiteX64" fmla="*/ 923328 w 5028737"/>
              <a:gd name="connsiteY64" fmla="*/ 962990 h 5130189"/>
              <a:gd name="connsiteX65" fmla="*/ 1226277 w 5028737"/>
              <a:gd name="connsiteY65" fmla="*/ 777256 h 5130189"/>
              <a:gd name="connsiteX66" fmla="*/ 1127150 w 5028737"/>
              <a:gd name="connsiteY66" fmla="*/ 539247 h 5130189"/>
              <a:gd name="connsiteX67" fmla="*/ 1498041 w 5028737"/>
              <a:gd name="connsiteY67" fmla="*/ 585959 h 5130189"/>
              <a:gd name="connsiteX68" fmla="*/ 1456830 w 5028737"/>
              <a:gd name="connsiteY68" fmla="*/ 511443 h 5130189"/>
              <a:gd name="connsiteX69" fmla="*/ 1724138 w 5028737"/>
              <a:gd name="connsiteY69" fmla="*/ 119953 h 5130189"/>
              <a:gd name="connsiteX70" fmla="*/ 1985878 w 5028737"/>
              <a:gd name="connsiteY70" fmla="*/ 297903 h 5130189"/>
              <a:gd name="connsiteX71" fmla="*/ 1939099 w 5028737"/>
              <a:gd name="connsiteY71" fmla="*/ 58782 h 5130189"/>
              <a:gd name="connsiteX72" fmla="*/ 1963603 w 5028737"/>
              <a:gd name="connsiteY72" fmla="*/ 8734 h 5130189"/>
              <a:gd name="connsiteX73" fmla="*/ 2047310 w 5028737"/>
              <a:gd name="connsiteY73" fmla="*/ 723 h 5130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028737" h="5130189">
                <a:moveTo>
                  <a:pt x="2047310" y="723"/>
                </a:moveTo>
                <a:cubicBezTo>
                  <a:pt x="2142852" y="-3291"/>
                  <a:pt x="2266274" y="8178"/>
                  <a:pt x="2348972" y="66568"/>
                </a:cubicBezTo>
                <a:cubicBezTo>
                  <a:pt x="2543883" y="205591"/>
                  <a:pt x="2538315" y="293454"/>
                  <a:pt x="2590663" y="428029"/>
                </a:cubicBezTo>
                <a:cubicBezTo>
                  <a:pt x="2625191" y="513667"/>
                  <a:pt x="2694245" y="502545"/>
                  <a:pt x="2753275" y="450272"/>
                </a:cubicBezTo>
                <a:cubicBezTo>
                  <a:pt x="2850175" y="363522"/>
                  <a:pt x="2977146" y="273435"/>
                  <a:pt x="3107459" y="389102"/>
                </a:cubicBezTo>
                <a:cubicBezTo>
                  <a:pt x="3224407" y="492535"/>
                  <a:pt x="3331330" y="544808"/>
                  <a:pt x="3420433" y="558154"/>
                </a:cubicBezTo>
                <a:lnTo>
                  <a:pt x="3577475" y="353512"/>
                </a:lnTo>
                <a:lnTo>
                  <a:pt x="3723382" y="698290"/>
                </a:lnTo>
                <a:lnTo>
                  <a:pt x="3766819" y="625997"/>
                </a:lnTo>
                <a:lnTo>
                  <a:pt x="4240178" y="660476"/>
                </a:lnTo>
                <a:lnTo>
                  <a:pt x="4216788" y="976336"/>
                </a:lnTo>
                <a:cubicBezTo>
                  <a:pt x="4310345" y="935185"/>
                  <a:pt x="4373832" y="862894"/>
                  <a:pt x="4400563" y="816181"/>
                </a:cubicBezTo>
                <a:cubicBezTo>
                  <a:pt x="4412814" y="795050"/>
                  <a:pt x="4441772" y="792825"/>
                  <a:pt x="4456252" y="811733"/>
                </a:cubicBezTo>
                <a:cubicBezTo>
                  <a:pt x="4514169" y="884025"/>
                  <a:pt x="4611067" y="1039731"/>
                  <a:pt x="4598817" y="1173193"/>
                </a:cubicBezTo>
                <a:cubicBezTo>
                  <a:pt x="4575427" y="1411202"/>
                  <a:pt x="4496348" y="1450128"/>
                  <a:pt x="4406131" y="1562459"/>
                </a:cubicBezTo>
                <a:cubicBezTo>
                  <a:pt x="4348215" y="1634750"/>
                  <a:pt x="4392765" y="1689248"/>
                  <a:pt x="4467390" y="1713716"/>
                </a:cubicBezTo>
                <a:cubicBezTo>
                  <a:pt x="4591019" y="1753755"/>
                  <a:pt x="4732471" y="1818261"/>
                  <a:pt x="4697943" y="1989538"/>
                </a:cubicBezTo>
                <a:cubicBezTo>
                  <a:pt x="4666757" y="2141907"/>
                  <a:pt x="4674553" y="2259799"/>
                  <a:pt x="4707967" y="2344326"/>
                </a:cubicBezTo>
                <a:lnTo>
                  <a:pt x="4964137" y="2377692"/>
                </a:lnTo>
                <a:lnTo>
                  <a:pt x="4738039" y="2675757"/>
                </a:lnTo>
                <a:lnTo>
                  <a:pt x="4822687" y="2677982"/>
                </a:lnTo>
                <a:lnTo>
                  <a:pt x="5028737" y="3105061"/>
                </a:lnTo>
                <a:lnTo>
                  <a:pt x="4743609" y="3242972"/>
                </a:lnTo>
                <a:cubicBezTo>
                  <a:pt x="4827141" y="3303031"/>
                  <a:pt x="4921814" y="3321938"/>
                  <a:pt x="4975275" y="3321938"/>
                </a:cubicBezTo>
                <a:cubicBezTo>
                  <a:pt x="4999779" y="3321938"/>
                  <a:pt x="5015372" y="3345294"/>
                  <a:pt x="5006461" y="3367538"/>
                </a:cubicBezTo>
                <a:cubicBezTo>
                  <a:pt x="4971933" y="3455400"/>
                  <a:pt x="4886173" y="3616667"/>
                  <a:pt x="4763657" y="3672276"/>
                </a:cubicBezTo>
                <a:cubicBezTo>
                  <a:pt x="4546468" y="3772373"/>
                  <a:pt x="4472958" y="3722325"/>
                  <a:pt x="4330394" y="3701194"/>
                </a:cubicBezTo>
                <a:cubicBezTo>
                  <a:pt x="4239063" y="3686735"/>
                  <a:pt x="4214560" y="3753466"/>
                  <a:pt x="4230153" y="3830207"/>
                </a:cubicBezTo>
                <a:cubicBezTo>
                  <a:pt x="4255771" y="3956996"/>
                  <a:pt x="4271364" y="4111590"/>
                  <a:pt x="4105409" y="4167199"/>
                </a:cubicBezTo>
                <a:cubicBezTo>
                  <a:pt x="3957277" y="4216135"/>
                  <a:pt x="3859263" y="4282867"/>
                  <a:pt x="3802460" y="4352935"/>
                </a:cubicBezTo>
                <a:lnTo>
                  <a:pt x="3901587" y="4590942"/>
                </a:lnTo>
                <a:lnTo>
                  <a:pt x="3530697" y="4544231"/>
                </a:lnTo>
                <a:lnTo>
                  <a:pt x="3571907" y="4618748"/>
                </a:lnTo>
                <a:lnTo>
                  <a:pt x="3304599" y="5010237"/>
                </a:lnTo>
                <a:lnTo>
                  <a:pt x="3042859" y="4832287"/>
                </a:lnTo>
                <a:cubicBezTo>
                  <a:pt x="3031721" y="4933496"/>
                  <a:pt x="3061794" y="5024695"/>
                  <a:pt x="3089638" y="5071407"/>
                </a:cubicBezTo>
                <a:cubicBezTo>
                  <a:pt x="3100776" y="5091426"/>
                  <a:pt x="3088525" y="5118118"/>
                  <a:pt x="3065135" y="5121456"/>
                </a:cubicBezTo>
                <a:cubicBezTo>
                  <a:pt x="2972691" y="5135914"/>
                  <a:pt x="2790031" y="5141474"/>
                  <a:pt x="2679765" y="5063622"/>
                </a:cubicBezTo>
                <a:cubicBezTo>
                  <a:pt x="2484853" y="4924598"/>
                  <a:pt x="2490422" y="4836736"/>
                  <a:pt x="2438075" y="4702162"/>
                </a:cubicBezTo>
                <a:cubicBezTo>
                  <a:pt x="2403547" y="4616522"/>
                  <a:pt x="2334492" y="4627645"/>
                  <a:pt x="2275462" y="4679918"/>
                </a:cubicBezTo>
                <a:cubicBezTo>
                  <a:pt x="2178562" y="4766668"/>
                  <a:pt x="2051591" y="4856755"/>
                  <a:pt x="1921279" y="4741087"/>
                </a:cubicBezTo>
                <a:cubicBezTo>
                  <a:pt x="1804331" y="4637655"/>
                  <a:pt x="1697408" y="4585382"/>
                  <a:pt x="1608305" y="4572035"/>
                </a:cubicBezTo>
                <a:lnTo>
                  <a:pt x="1451262" y="4776678"/>
                </a:lnTo>
                <a:lnTo>
                  <a:pt x="1305356" y="4431900"/>
                </a:lnTo>
                <a:lnTo>
                  <a:pt x="1261919" y="4504192"/>
                </a:lnTo>
                <a:lnTo>
                  <a:pt x="788560" y="4469715"/>
                </a:lnTo>
                <a:lnTo>
                  <a:pt x="811950" y="4153853"/>
                </a:lnTo>
                <a:cubicBezTo>
                  <a:pt x="718392" y="4195004"/>
                  <a:pt x="654905" y="4267296"/>
                  <a:pt x="628175" y="4314008"/>
                </a:cubicBezTo>
                <a:cubicBezTo>
                  <a:pt x="615922" y="4335140"/>
                  <a:pt x="586965" y="4337364"/>
                  <a:pt x="572485" y="4318457"/>
                </a:cubicBezTo>
                <a:cubicBezTo>
                  <a:pt x="514569" y="4246165"/>
                  <a:pt x="417670" y="4090458"/>
                  <a:pt x="429921" y="3956996"/>
                </a:cubicBezTo>
                <a:cubicBezTo>
                  <a:pt x="453311" y="3718988"/>
                  <a:pt x="532389" y="3680062"/>
                  <a:pt x="622606" y="3567731"/>
                </a:cubicBezTo>
                <a:cubicBezTo>
                  <a:pt x="680523" y="3495439"/>
                  <a:pt x="635972" y="3440941"/>
                  <a:pt x="561348" y="3416473"/>
                </a:cubicBezTo>
                <a:cubicBezTo>
                  <a:pt x="437717" y="3376434"/>
                  <a:pt x="296267" y="3311928"/>
                  <a:pt x="330795" y="3140651"/>
                </a:cubicBezTo>
                <a:cubicBezTo>
                  <a:pt x="361981" y="2988282"/>
                  <a:pt x="354184" y="2870390"/>
                  <a:pt x="320770" y="2785864"/>
                </a:cubicBezTo>
                <a:lnTo>
                  <a:pt x="64600" y="2752499"/>
                </a:lnTo>
                <a:lnTo>
                  <a:pt x="290697" y="2454432"/>
                </a:lnTo>
                <a:lnTo>
                  <a:pt x="206051" y="2452207"/>
                </a:lnTo>
                <a:lnTo>
                  <a:pt x="0" y="2025128"/>
                </a:lnTo>
                <a:lnTo>
                  <a:pt x="285129" y="1887217"/>
                </a:lnTo>
                <a:cubicBezTo>
                  <a:pt x="201595" y="1827160"/>
                  <a:pt x="106924" y="1808252"/>
                  <a:pt x="53462" y="1808252"/>
                </a:cubicBezTo>
                <a:cubicBezTo>
                  <a:pt x="30073" y="1809364"/>
                  <a:pt x="13366" y="1784895"/>
                  <a:pt x="22276" y="1762653"/>
                </a:cubicBezTo>
                <a:cubicBezTo>
                  <a:pt x="56803" y="1674789"/>
                  <a:pt x="142565" y="1513523"/>
                  <a:pt x="265081" y="1457913"/>
                </a:cubicBezTo>
                <a:cubicBezTo>
                  <a:pt x="482268" y="1357816"/>
                  <a:pt x="555779" y="1407864"/>
                  <a:pt x="698344" y="1428997"/>
                </a:cubicBezTo>
                <a:cubicBezTo>
                  <a:pt x="789674" y="1443455"/>
                  <a:pt x="814177" y="1376723"/>
                  <a:pt x="798584" y="1299982"/>
                </a:cubicBezTo>
                <a:cubicBezTo>
                  <a:pt x="772967" y="1173193"/>
                  <a:pt x="757374" y="1018600"/>
                  <a:pt x="923328" y="962990"/>
                </a:cubicBezTo>
                <a:cubicBezTo>
                  <a:pt x="1071461" y="914054"/>
                  <a:pt x="1169474" y="847323"/>
                  <a:pt x="1226277" y="777256"/>
                </a:cubicBezTo>
                <a:lnTo>
                  <a:pt x="1127150" y="539247"/>
                </a:lnTo>
                <a:lnTo>
                  <a:pt x="1498041" y="585959"/>
                </a:lnTo>
                <a:lnTo>
                  <a:pt x="1456830" y="511443"/>
                </a:lnTo>
                <a:lnTo>
                  <a:pt x="1724138" y="119953"/>
                </a:lnTo>
                <a:lnTo>
                  <a:pt x="1985878" y="297903"/>
                </a:lnTo>
                <a:cubicBezTo>
                  <a:pt x="1997016" y="196694"/>
                  <a:pt x="1966943" y="105494"/>
                  <a:pt x="1939099" y="58782"/>
                </a:cubicBezTo>
                <a:cubicBezTo>
                  <a:pt x="1927962" y="38763"/>
                  <a:pt x="1940213" y="12071"/>
                  <a:pt x="1963603" y="8734"/>
                </a:cubicBezTo>
                <a:cubicBezTo>
                  <a:pt x="1986714" y="5119"/>
                  <a:pt x="2015463" y="2061"/>
                  <a:pt x="2047310" y="723"/>
                </a:cubicBezTo>
                <a:close/>
              </a:path>
            </a:pathLst>
          </a:custGeom>
        </p:spPr>
      </p:pic>
      <p:pic>
        <p:nvPicPr>
          <p:cNvPr id="11" name="Plassholder for bilde 8">
            <a:extLst>
              <a:ext uri="{FF2B5EF4-FFF2-40B4-BE49-F238E27FC236}">
                <a16:creationId xmlns:a16="http://schemas.microsoft.com/office/drawing/2014/main" id="{00FA5D89-867B-8A03-CC20-4EAA632869D0}"/>
              </a:ext>
            </a:extLst>
          </p:cNvPr>
          <p:cNvPicPr>
            <a:picLocks noChangeAspect="1"/>
          </p:cNvPicPr>
          <p:nvPr/>
        </p:nvPicPr>
        <p:blipFill>
          <a:blip r:embed="rId6">
            <a:extLst>
              <a:ext uri="{28A0092B-C50C-407E-A947-70E740481C1C}">
                <a14:useLocalDpi xmlns:a14="http://schemas.microsoft.com/office/drawing/2010/main" val="0"/>
              </a:ext>
            </a:extLst>
          </a:blip>
          <a:srcRect l="13242" r="13242"/>
          <a:stretch/>
        </p:blipFill>
        <p:spPr>
          <a:xfrm>
            <a:off x="9612871" y="2007209"/>
            <a:ext cx="1759313" cy="1794806"/>
          </a:xfrm>
          <a:custGeom>
            <a:avLst/>
            <a:gdLst>
              <a:gd name="connsiteX0" fmla="*/ 2047310 w 5028737"/>
              <a:gd name="connsiteY0" fmla="*/ 723 h 5130189"/>
              <a:gd name="connsiteX1" fmla="*/ 2348972 w 5028737"/>
              <a:gd name="connsiteY1" fmla="*/ 66568 h 5130189"/>
              <a:gd name="connsiteX2" fmla="*/ 2590663 w 5028737"/>
              <a:gd name="connsiteY2" fmla="*/ 428029 h 5130189"/>
              <a:gd name="connsiteX3" fmla="*/ 2753275 w 5028737"/>
              <a:gd name="connsiteY3" fmla="*/ 450272 h 5130189"/>
              <a:gd name="connsiteX4" fmla="*/ 3107459 w 5028737"/>
              <a:gd name="connsiteY4" fmla="*/ 389102 h 5130189"/>
              <a:gd name="connsiteX5" fmla="*/ 3420433 w 5028737"/>
              <a:gd name="connsiteY5" fmla="*/ 558154 h 5130189"/>
              <a:gd name="connsiteX6" fmla="*/ 3577475 w 5028737"/>
              <a:gd name="connsiteY6" fmla="*/ 353512 h 5130189"/>
              <a:gd name="connsiteX7" fmla="*/ 3723382 w 5028737"/>
              <a:gd name="connsiteY7" fmla="*/ 698290 h 5130189"/>
              <a:gd name="connsiteX8" fmla="*/ 3766819 w 5028737"/>
              <a:gd name="connsiteY8" fmla="*/ 625997 h 5130189"/>
              <a:gd name="connsiteX9" fmla="*/ 4240178 w 5028737"/>
              <a:gd name="connsiteY9" fmla="*/ 660476 h 5130189"/>
              <a:gd name="connsiteX10" fmla="*/ 4216788 w 5028737"/>
              <a:gd name="connsiteY10" fmla="*/ 976336 h 5130189"/>
              <a:gd name="connsiteX11" fmla="*/ 4400563 w 5028737"/>
              <a:gd name="connsiteY11" fmla="*/ 816181 h 5130189"/>
              <a:gd name="connsiteX12" fmla="*/ 4456252 w 5028737"/>
              <a:gd name="connsiteY12" fmla="*/ 811733 h 5130189"/>
              <a:gd name="connsiteX13" fmla="*/ 4598817 w 5028737"/>
              <a:gd name="connsiteY13" fmla="*/ 1173193 h 5130189"/>
              <a:gd name="connsiteX14" fmla="*/ 4406131 w 5028737"/>
              <a:gd name="connsiteY14" fmla="*/ 1562459 h 5130189"/>
              <a:gd name="connsiteX15" fmla="*/ 4467390 w 5028737"/>
              <a:gd name="connsiteY15" fmla="*/ 1713716 h 5130189"/>
              <a:gd name="connsiteX16" fmla="*/ 4697943 w 5028737"/>
              <a:gd name="connsiteY16" fmla="*/ 1989538 h 5130189"/>
              <a:gd name="connsiteX17" fmla="*/ 4707967 w 5028737"/>
              <a:gd name="connsiteY17" fmla="*/ 2344326 h 5130189"/>
              <a:gd name="connsiteX18" fmla="*/ 4964137 w 5028737"/>
              <a:gd name="connsiteY18" fmla="*/ 2377692 h 5130189"/>
              <a:gd name="connsiteX19" fmla="*/ 4738039 w 5028737"/>
              <a:gd name="connsiteY19" fmla="*/ 2675757 h 5130189"/>
              <a:gd name="connsiteX20" fmla="*/ 4822687 w 5028737"/>
              <a:gd name="connsiteY20" fmla="*/ 2677982 h 5130189"/>
              <a:gd name="connsiteX21" fmla="*/ 5028737 w 5028737"/>
              <a:gd name="connsiteY21" fmla="*/ 3105061 h 5130189"/>
              <a:gd name="connsiteX22" fmla="*/ 4743609 w 5028737"/>
              <a:gd name="connsiteY22" fmla="*/ 3242972 h 5130189"/>
              <a:gd name="connsiteX23" fmla="*/ 4975275 w 5028737"/>
              <a:gd name="connsiteY23" fmla="*/ 3321938 h 5130189"/>
              <a:gd name="connsiteX24" fmla="*/ 5006461 w 5028737"/>
              <a:gd name="connsiteY24" fmla="*/ 3367538 h 5130189"/>
              <a:gd name="connsiteX25" fmla="*/ 4763657 w 5028737"/>
              <a:gd name="connsiteY25" fmla="*/ 3672276 h 5130189"/>
              <a:gd name="connsiteX26" fmla="*/ 4330394 w 5028737"/>
              <a:gd name="connsiteY26" fmla="*/ 3701194 h 5130189"/>
              <a:gd name="connsiteX27" fmla="*/ 4230153 w 5028737"/>
              <a:gd name="connsiteY27" fmla="*/ 3830207 h 5130189"/>
              <a:gd name="connsiteX28" fmla="*/ 4105409 w 5028737"/>
              <a:gd name="connsiteY28" fmla="*/ 4167199 h 5130189"/>
              <a:gd name="connsiteX29" fmla="*/ 3802460 w 5028737"/>
              <a:gd name="connsiteY29" fmla="*/ 4352935 h 5130189"/>
              <a:gd name="connsiteX30" fmla="*/ 3901587 w 5028737"/>
              <a:gd name="connsiteY30" fmla="*/ 4590942 h 5130189"/>
              <a:gd name="connsiteX31" fmla="*/ 3530697 w 5028737"/>
              <a:gd name="connsiteY31" fmla="*/ 4544231 h 5130189"/>
              <a:gd name="connsiteX32" fmla="*/ 3571907 w 5028737"/>
              <a:gd name="connsiteY32" fmla="*/ 4618748 h 5130189"/>
              <a:gd name="connsiteX33" fmla="*/ 3304599 w 5028737"/>
              <a:gd name="connsiteY33" fmla="*/ 5010237 h 5130189"/>
              <a:gd name="connsiteX34" fmla="*/ 3042859 w 5028737"/>
              <a:gd name="connsiteY34" fmla="*/ 4832287 h 5130189"/>
              <a:gd name="connsiteX35" fmla="*/ 3089638 w 5028737"/>
              <a:gd name="connsiteY35" fmla="*/ 5071407 h 5130189"/>
              <a:gd name="connsiteX36" fmla="*/ 3065135 w 5028737"/>
              <a:gd name="connsiteY36" fmla="*/ 5121456 h 5130189"/>
              <a:gd name="connsiteX37" fmla="*/ 2679765 w 5028737"/>
              <a:gd name="connsiteY37" fmla="*/ 5063622 h 5130189"/>
              <a:gd name="connsiteX38" fmla="*/ 2438075 w 5028737"/>
              <a:gd name="connsiteY38" fmla="*/ 4702162 h 5130189"/>
              <a:gd name="connsiteX39" fmla="*/ 2275462 w 5028737"/>
              <a:gd name="connsiteY39" fmla="*/ 4679918 h 5130189"/>
              <a:gd name="connsiteX40" fmla="*/ 1921279 w 5028737"/>
              <a:gd name="connsiteY40" fmla="*/ 4741087 h 5130189"/>
              <a:gd name="connsiteX41" fmla="*/ 1608305 w 5028737"/>
              <a:gd name="connsiteY41" fmla="*/ 4572035 h 5130189"/>
              <a:gd name="connsiteX42" fmla="*/ 1451262 w 5028737"/>
              <a:gd name="connsiteY42" fmla="*/ 4776678 h 5130189"/>
              <a:gd name="connsiteX43" fmla="*/ 1305356 w 5028737"/>
              <a:gd name="connsiteY43" fmla="*/ 4431900 h 5130189"/>
              <a:gd name="connsiteX44" fmla="*/ 1261919 w 5028737"/>
              <a:gd name="connsiteY44" fmla="*/ 4504192 h 5130189"/>
              <a:gd name="connsiteX45" fmla="*/ 788560 w 5028737"/>
              <a:gd name="connsiteY45" fmla="*/ 4469715 h 5130189"/>
              <a:gd name="connsiteX46" fmla="*/ 811950 w 5028737"/>
              <a:gd name="connsiteY46" fmla="*/ 4153853 h 5130189"/>
              <a:gd name="connsiteX47" fmla="*/ 628175 w 5028737"/>
              <a:gd name="connsiteY47" fmla="*/ 4314008 h 5130189"/>
              <a:gd name="connsiteX48" fmla="*/ 572485 w 5028737"/>
              <a:gd name="connsiteY48" fmla="*/ 4318457 h 5130189"/>
              <a:gd name="connsiteX49" fmla="*/ 429921 w 5028737"/>
              <a:gd name="connsiteY49" fmla="*/ 3956996 h 5130189"/>
              <a:gd name="connsiteX50" fmla="*/ 622606 w 5028737"/>
              <a:gd name="connsiteY50" fmla="*/ 3567731 h 5130189"/>
              <a:gd name="connsiteX51" fmla="*/ 561348 w 5028737"/>
              <a:gd name="connsiteY51" fmla="*/ 3416473 h 5130189"/>
              <a:gd name="connsiteX52" fmla="*/ 330795 w 5028737"/>
              <a:gd name="connsiteY52" fmla="*/ 3140651 h 5130189"/>
              <a:gd name="connsiteX53" fmla="*/ 320770 w 5028737"/>
              <a:gd name="connsiteY53" fmla="*/ 2785864 h 5130189"/>
              <a:gd name="connsiteX54" fmla="*/ 64600 w 5028737"/>
              <a:gd name="connsiteY54" fmla="*/ 2752499 h 5130189"/>
              <a:gd name="connsiteX55" fmla="*/ 290697 w 5028737"/>
              <a:gd name="connsiteY55" fmla="*/ 2454432 h 5130189"/>
              <a:gd name="connsiteX56" fmla="*/ 206051 w 5028737"/>
              <a:gd name="connsiteY56" fmla="*/ 2452207 h 5130189"/>
              <a:gd name="connsiteX57" fmla="*/ 0 w 5028737"/>
              <a:gd name="connsiteY57" fmla="*/ 2025128 h 5130189"/>
              <a:gd name="connsiteX58" fmla="*/ 285129 w 5028737"/>
              <a:gd name="connsiteY58" fmla="*/ 1887217 h 5130189"/>
              <a:gd name="connsiteX59" fmla="*/ 53462 w 5028737"/>
              <a:gd name="connsiteY59" fmla="*/ 1808252 h 5130189"/>
              <a:gd name="connsiteX60" fmla="*/ 22276 w 5028737"/>
              <a:gd name="connsiteY60" fmla="*/ 1762653 h 5130189"/>
              <a:gd name="connsiteX61" fmla="*/ 265081 w 5028737"/>
              <a:gd name="connsiteY61" fmla="*/ 1457913 h 5130189"/>
              <a:gd name="connsiteX62" fmla="*/ 698344 w 5028737"/>
              <a:gd name="connsiteY62" fmla="*/ 1428997 h 5130189"/>
              <a:gd name="connsiteX63" fmla="*/ 798584 w 5028737"/>
              <a:gd name="connsiteY63" fmla="*/ 1299982 h 5130189"/>
              <a:gd name="connsiteX64" fmla="*/ 923328 w 5028737"/>
              <a:gd name="connsiteY64" fmla="*/ 962990 h 5130189"/>
              <a:gd name="connsiteX65" fmla="*/ 1226277 w 5028737"/>
              <a:gd name="connsiteY65" fmla="*/ 777256 h 5130189"/>
              <a:gd name="connsiteX66" fmla="*/ 1127150 w 5028737"/>
              <a:gd name="connsiteY66" fmla="*/ 539247 h 5130189"/>
              <a:gd name="connsiteX67" fmla="*/ 1498041 w 5028737"/>
              <a:gd name="connsiteY67" fmla="*/ 585959 h 5130189"/>
              <a:gd name="connsiteX68" fmla="*/ 1456830 w 5028737"/>
              <a:gd name="connsiteY68" fmla="*/ 511443 h 5130189"/>
              <a:gd name="connsiteX69" fmla="*/ 1724138 w 5028737"/>
              <a:gd name="connsiteY69" fmla="*/ 119953 h 5130189"/>
              <a:gd name="connsiteX70" fmla="*/ 1985878 w 5028737"/>
              <a:gd name="connsiteY70" fmla="*/ 297903 h 5130189"/>
              <a:gd name="connsiteX71" fmla="*/ 1939099 w 5028737"/>
              <a:gd name="connsiteY71" fmla="*/ 58782 h 5130189"/>
              <a:gd name="connsiteX72" fmla="*/ 1963603 w 5028737"/>
              <a:gd name="connsiteY72" fmla="*/ 8734 h 5130189"/>
              <a:gd name="connsiteX73" fmla="*/ 2047310 w 5028737"/>
              <a:gd name="connsiteY73" fmla="*/ 723 h 5130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028737" h="5130189">
                <a:moveTo>
                  <a:pt x="2047310" y="723"/>
                </a:moveTo>
                <a:cubicBezTo>
                  <a:pt x="2142852" y="-3291"/>
                  <a:pt x="2266274" y="8178"/>
                  <a:pt x="2348972" y="66568"/>
                </a:cubicBezTo>
                <a:cubicBezTo>
                  <a:pt x="2543883" y="205591"/>
                  <a:pt x="2538315" y="293454"/>
                  <a:pt x="2590663" y="428029"/>
                </a:cubicBezTo>
                <a:cubicBezTo>
                  <a:pt x="2625191" y="513667"/>
                  <a:pt x="2694245" y="502545"/>
                  <a:pt x="2753275" y="450272"/>
                </a:cubicBezTo>
                <a:cubicBezTo>
                  <a:pt x="2850175" y="363522"/>
                  <a:pt x="2977146" y="273435"/>
                  <a:pt x="3107459" y="389102"/>
                </a:cubicBezTo>
                <a:cubicBezTo>
                  <a:pt x="3224407" y="492535"/>
                  <a:pt x="3331330" y="544808"/>
                  <a:pt x="3420433" y="558154"/>
                </a:cubicBezTo>
                <a:lnTo>
                  <a:pt x="3577475" y="353512"/>
                </a:lnTo>
                <a:lnTo>
                  <a:pt x="3723382" y="698290"/>
                </a:lnTo>
                <a:lnTo>
                  <a:pt x="3766819" y="625997"/>
                </a:lnTo>
                <a:lnTo>
                  <a:pt x="4240178" y="660476"/>
                </a:lnTo>
                <a:lnTo>
                  <a:pt x="4216788" y="976336"/>
                </a:lnTo>
                <a:cubicBezTo>
                  <a:pt x="4310345" y="935185"/>
                  <a:pt x="4373832" y="862894"/>
                  <a:pt x="4400563" y="816181"/>
                </a:cubicBezTo>
                <a:cubicBezTo>
                  <a:pt x="4412814" y="795050"/>
                  <a:pt x="4441772" y="792825"/>
                  <a:pt x="4456252" y="811733"/>
                </a:cubicBezTo>
                <a:cubicBezTo>
                  <a:pt x="4514169" y="884025"/>
                  <a:pt x="4611067" y="1039731"/>
                  <a:pt x="4598817" y="1173193"/>
                </a:cubicBezTo>
                <a:cubicBezTo>
                  <a:pt x="4575427" y="1411202"/>
                  <a:pt x="4496348" y="1450128"/>
                  <a:pt x="4406131" y="1562459"/>
                </a:cubicBezTo>
                <a:cubicBezTo>
                  <a:pt x="4348215" y="1634750"/>
                  <a:pt x="4392765" y="1689248"/>
                  <a:pt x="4467390" y="1713716"/>
                </a:cubicBezTo>
                <a:cubicBezTo>
                  <a:pt x="4591019" y="1753755"/>
                  <a:pt x="4732471" y="1818261"/>
                  <a:pt x="4697943" y="1989538"/>
                </a:cubicBezTo>
                <a:cubicBezTo>
                  <a:pt x="4666757" y="2141907"/>
                  <a:pt x="4674553" y="2259799"/>
                  <a:pt x="4707967" y="2344326"/>
                </a:cubicBezTo>
                <a:lnTo>
                  <a:pt x="4964137" y="2377692"/>
                </a:lnTo>
                <a:lnTo>
                  <a:pt x="4738039" y="2675757"/>
                </a:lnTo>
                <a:lnTo>
                  <a:pt x="4822687" y="2677982"/>
                </a:lnTo>
                <a:lnTo>
                  <a:pt x="5028737" y="3105061"/>
                </a:lnTo>
                <a:lnTo>
                  <a:pt x="4743609" y="3242972"/>
                </a:lnTo>
                <a:cubicBezTo>
                  <a:pt x="4827141" y="3303031"/>
                  <a:pt x="4921814" y="3321938"/>
                  <a:pt x="4975275" y="3321938"/>
                </a:cubicBezTo>
                <a:cubicBezTo>
                  <a:pt x="4999779" y="3321938"/>
                  <a:pt x="5015372" y="3345294"/>
                  <a:pt x="5006461" y="3367538"/>
                </a:cubicBezTo>
                <a:cubicBezTo>
                  <a:pt x="4971933" y="3455400"/>
                  <a:pt x="4886173" y="3616667"/>
                  <a:pt x="4763657" y="3672276"/>
                </a:cubicBezTo>
                <a:cubicBezTo>
                  <a:pt x="4546468" y="3772373"/>
                  <a:pt x="4472958" y="3722325"/>
                  <a:pt x="4330394" y="3701194"/>
                </a:cubicBezTo>
                <a:cubicBezTo>
                  <a:pt x="4239063" y="3686735"/>
                  <a:pt x="4214560" y="3753466"/>
                  <a:pt x="4230153" y="3830207"/>
                </a:cubicBezTo>
                <a:cubicBezTo>
                  <a:pt x="4255771" y="3956996"/>
                  <a:pt x="4271364" y="4111590"/>
                  <a:pt x="4105409" y="4167199"/>
                </a:cubicBezTo>
                <a:cubicBezTo>
                  <a:pt x="3957277" y="4216135"/>
                  <a:pt x="3859263" y="4282867"/>
                  <a:pt x="3802460" y="4352935"/>
                </a:cubicBezTo>
                <a:lnTo>
                  <a:pt x="3901587" y="4590942"/>
                </a:lnTo>
                <a:lnTo>
                  <a:pt x="3530697" y="4544231"/>
                </a:lnTo>
                <a:lnTo>
                  <a:pt x="3571907" y="4618748"/>
                </a:lnTo>
                <a:lnTo>
                  <a:pt x="3304599" y="5010237"/>
                </a:lnTo>
                <a:lnTo>
                  <a:pt x="3042859" y="4832287"/>
                </a:lnTo>
                <a:cubicBezTo>
                  <a:pt x="3031721" y="4933496"/>
                  <a:pt x="3061794" y="5024695"/>
                  <a:pt x="3089638" y="5071407"/>
                </a:cubicBezTo>
                <a:cubicBezTo>
                  <a:pt x="3100776" y="5091426"/>
                  <a:pt x="3088525" y="5118118"/>
                  <a:pt x="3065135" y="5121456"/>
                </a:cubicBezTo>
                <a:cubicBezTo>
                  <a:pt x="2972691" y="5135914"/>
                  <a:pt x="2790031" y="5141474"/>
                  <a:pt x="2679765" y="5063622"/>
                </a:cubicBezTo>
                <a:cubicBezTo>
                  <a:pt x="2484853" y="4924598"/>
                  <a:pt x="2490422" y="4836736"/>
                  <a:pt x="2438075" y="4702162"/>
                </a:cubicBezTo>
                <a:cubicBezTo>
                  <a:pt x="2403547" y="4616522"/>
                  <a:pt x="2334492" y="4627645"/>
                  <a:pt x="2275462" y="4679918"/>
                </a:cubicBezTo>
                <a:cubicBezTo>
                  <a:pt x="2178562" y="4766668"/>
                  <a:pt x="2051591" y="4856755"/>
                  <a:pt x="1921279" y="4741087"/>
                </a:cubicBezTo>
                <a:cubicBezTo>
                  <a:pt x="1804331" y="4637655"/>
                  <a:pt x="1697408" y="4585382"/>
                  <a:pt x="1608305" y="4572035"/>
                </a:cubicBezTo>
                <a:lnTo>
                  <a:pt x="1451262" y="4776678"/>
                </a:lnTo>
                <a:lnTo>
                  <a:pt x="1305356" y="4431900"/>
                </a:lnTo>
                <a:lnTo>
                  <a:pt x="1261919" y="4504192"/>
                </a:lnTo>
                <a:lnTo>
                  <a:pt x="788560" y="4469715"/>
                </a:lnTo>
                <a:lnTo>
                  <a:pt x="811950" y="4153853"/>
                </a:lnTo>
                <a:cubicBezTo>
                  <a:pt x="718392" y="4195004"/>
                  <a:pt x="654905" y="4267296"/>
                  <a:pt x="628175" y="4314008"/>
                </a:cubicBezTo>
                <a:cubicBezTo>
                  <a:pt x="615922" y="4335140"/>
                  <a:pt x="586965" y="4337364"/>
                  <a:pt x="572485" y="4318457"/>
                </a:cubicBezTo>
                <a:cubicBezTo>
                  <a:pt x="514569" y="4246165"/>
                  <a:pt x="417670" y="4090458"/>
                  <a:pt x="429921" y="3956996"/>
                </a:cubicBezTo>
                <a:cubicBezTo>
                  <a:pt x="453311" y="3718988"/>
                  <a:pt x="532389" y="3680062"/>
                  <a:pt x="622606" y="3567731"/>
                </a:cubicBezTo>
                <a:cubicBezTo>
                  <a:pt x="680523" y="3495439"/>
                  <a:pt x="635972" y="3440941"/>
                  <a:pt x="561348" y="3416473"/>
                </a:cubicBezTo>
                <a:cubicBezTo>
                  <a:pt x="437717" y="3376434"/>
                  <a:pt x="296267" y="3311928"/>
                  <a:pt x="330795" y="3140651"/>
                </a:cubicBezTo>
                <a:cubicBezTo>
                  <a:pt x="361981" y="2988282"/>
                  <a:pt x="354184" y="2870390"/>
                  <a:pt x="320770" y="2785864"/>
                </a:cubicBezTo>
                <a:lnTo>
                  <a:pt x="64600" y="2752499"/>
                </a:lnTo>
                <a:lnTo>
                  <a:pt x="290697" y="2454432"/>
                </a:lnTo>
                <a:lnTo>
                  <a:pt x="206051" y="2452207"/>
                </a:lnTo>
                <a:lnTo>
                  <a:pt x="0" y="2025128"/>
                </a:lnTo>
                <a:lnTo>
                  <a:pt x="285129" y="1887217"/>
                </a:lnTo>
                <a:cubicBezTo>
                  <a:pt x="201595" y="1827160"/>
                  <a:pt x="106924" y="1808252"/>
                  <a:pt x="53462" y="1808252"/>
                </a:cubicBezTo>
                <a:cubicBezTo>
                  <a:pt x="30073" y="1809364"/>
                  <a:pt x="13366" y="1784895"/>
                  <a:pt x="22276" y="1762653"/>
                </a:cubicBezTo>
                <a:cubicBezTo>
                  <a:pt x="56803" y="1674789"/>
                  <a:pt x="142565" y="1513523"/>
                  <a:pt x="265081" y="1457913"/>
                </a:cubicBezTo>
                <a:cubicBezTo>
                  <a:pt x="482268" y="1357816"/>
                  <a:pt x="555779" y="1407864"/>
                  <a:pt x="698344" y="1428997"/>
                </a:cubicBezTo>
                <a:cubicBezTo>
                  <a:pt x="789674" y="1443455"/>
                  <a:pt x="814177" y="1376723"/>
                  <a:pt x="798584" y="1299982"/>
                </a:cubicBezTo>
                <a:cubicBezTo>
                  <a:pt x="772967" y="1173193"/>
                  <a:pt x="757374" y="1018600"/>
                  <a:pt x="923328" y="962990"/>
                </a:cubicBezTo>
                <a:cubicBezTo>
                  <a:pt x="1071461" y="914054"/>
                  <a:pt x="1169474" y="847323"/>
                  <a:pt x="1226277" y="777256"/>
                </a:cubicBezTo>
                <a:lnTo>
                  <a:pt x="1127150" y="539247"/>
                </a:lnTo>
                <a:lnTo>
                  <a:pt x="1498041" y="585959"/>
                </a:lnTo>
                <a:lnTo>
                  <a:pt x="1456830" y="511443"/>
                </a:lnTo>
                <a:lnTo>
                  <a:pt x="1724138" y="119953"/>
                </a:lnTo>
                <a:lnTo>
                  <a:pt x="1985878" y="297903"/>
                </a:lnTo>
                <a:cubicBezTo>
                  <a:pt x="1997016" y="196694"/>
                  <a:pt x="1966943" y="105494"/>
                  <a:pt x="1939099" y="58782"/>
                </a:cubicBezTo>
                <a:cubicBezTo>
                  <a:pt x="1927962" y="38763"/>
                  <a:pt x="1940213" y="12071"/>
                  <a:pt x="1963603" y="8734"/>
                </a:cubicBezTo>
                <a:cubicBezTo>
                  <a:pt x="1986714" y="5119"/>
                  <a:pt x="2015463" y="2061"/>
                  <a:pt x="2047310" y="723"/>
                </a:cubicBezTo>
                <a:close/>
              </a:path>
            </a:pathLst>
          </a:custGeom>
        </p:spPr>
      </p:pic>
      <p:pic>
        <p:nvPicPr>
          <p:cNvPr id="2" name="Plassholder for bilde 8">
            <a:extLst>
              <a:ext uri="{FF2B5EF4-FFF2-40B4-BE49-F238E27FC236}">
                <a16:creationId xmlns:a16="http://schemas.microsoft.com/office/drawing/2014/main" id="{69E0F4DB-E5BC-1302-E734-95D36CA5C4C2}"/>
              </a:ext>
            </a:extLst>
          </p:cNvPr>
          <p:cNvPicPr>
            <a:picLocks noChangeAspect="1"/>
          </p:cNvPicPr>
          <p:nvPr/>
        </p:nvPicPr>
        <p:blipFill>
          <a:blip r:embed="rId7">
            <a:extLst>
              <a:ext uri="{28A0092B-C50C-407E-A947-70E740481C1C}">
                <a14:useLocalDpi xmlns:a14="http://schemas.microsoft.com/office/drawing/2010/main" val="0"/>
              </a:ext>
            </a:extLst>
          </a:blip>
          <a:srcRect l="10061" r="10061"/>
          <a:stretch/>
        </p:blipFill>
        <p:spPr>
          <a:xfrm>
            <a:off x="8358416" y="111033"/>
            <a:ext cx="1759314" cy="1794807"/>
          </a:xfrm>
          <a:custGeom>
            <a:avLst/>
            <a:gdLst>
              <a:gd name="connsiteX0" fmla="*/ 2047310 w 5028737"/>
              <a:gd name="connsiteY0" fmla="*/ 723 h 5130189"/>
              <a:gd name="connsiteX1" fmla="*/ 2348972 w 5028737"/>
              <a:gd name="connsiteY1" fmla="*/ 66568 h 5130189"/>
              <a:gd name="connsiteX2" fmla="*/ 2590663 w 5028737"/>
              <a:gd name="connsiteY2" fmla="*/ 428029 h 5130189"/>
              <a:gd name="connsiteX3" fmla="*/ 2753275 w 5028737"/>
              <a:gd name="connsiteY3" fmla="*/ 450272 h 5130189"/>
              <a:gd name="connsiteX4" fmla="*/ 3107459 w 5028737"/>
              <a:gd name="connsiteY4" fmla="*/ 389102 h 5130189"/>
              <a:gd name="connsiteX5" fmla="*/ 3420433 w 5028737"/>
              <a:gd name="connsiteY5" fmla="*/ 558154 h 5130189"/>
              <a:gd name="connsiteX6" fmla="*/ 3577475 w 5028737"/>
              <a:gd name="connsiteY6" fmla="*/ 353512 h 5130189"/>
              <a:gd name="connsiteX7" fmla="*/ 3723382 w 5028737"/>
              <a:gd name="connsiteY7" fmla="*/ 698290 h 5130189"/>
              <a:gd name="connsiteX8" fmla="*/ 3766819 w 5028737"/>
              <a:gd name="connsiteY8" fmla="*/ 625997 h 5130189"/>
              <a:gd name="connsiteX9" fmla="*/ 4240178 w 5028737"/>
              <a:gd name="connsiteY9" fmla="*/ 660476 h 5130189"/>
              <a:gd name="connsiteX10" fmla="*/ 4216788 w 5028737"/>
              <a:gd name="connsiteY10" fmla="*/ 976336 h 5130189"/>
              <a:gd name="connsiteX11" fmla="*/ 4400563 w 5028737"/>
              <a:gd name="connsiteY11" fmla="*/ 816181 h 5130189"/>
              <a:gd name="connsiteX12" fmla="*/ 4456252 w 5028737"/>
              <a:gd name="connsiteY12" fmla="*/ 811733 h 5130189"/>
              <a:gd name="connsiteX13" fmla="*/ 4598817 w 5028737"/>
              <a:gd name="connsiteY13" fmla="*/ 1173193 h 5130189"/>
              <a:gd name="connsiteX14" fmla="*/ 4406131 w 5028737"/>
              <a:gd name="connsiteY14" fmla="*/ 1562459 h 5130189"/>
              <a:gd name="connsiteX15" fmla="*/ 4467390 w 5028737"/>
              <a:gd name="connsiteY15" fmla="*/ 1713716 h 5130189"/>
              <a:gd name="connsiteX16" fmla="*/ 4697943 w 5028737"/>
              <a:gd name="connsiteY16" fmla="*/ 1989538 h 5130189"/>
              <a:gd name="connsiteX17" fmla="*/ 4707967 w 5028737"/>
              <a:gd name="connsiteY17" fmla="*/ 2344326 h 5130189"/>
              <a:gd name="connsiteX18" fmla="*/ 4964137 w 5028737"/>
              <a:gd name="connsiteY18" fmla="*/ 2377692 h 5130189"/>
              <a:gd name="connsiteX19" fmla="*/ 4738039 w 5028737"/>
              <a:gd name="connsiteY19" fmla="*/ 2675757 h 5130189"/>
              <a:gd name="connsiteX20" fmla="*/ 4822687 w 5028737"/>
              <a:gd name="connsiteY20" fmla="*/ 2677982 h 5130189"/>
              <a:gd name="connsiteX21" fmla="*/ 5028737 w 5028737"/>
              <a:gd name="connsiteY21" fmla="*/ 3105061 h 5130189"/>
              <a:gd name="connsiteX22" fmla="*/ 4743609 w 5028737"/>
              <a:gd name="connsiteY22" fmla="*/ 3242972 h 5130189"/>
              <a:gd name="connsiteX23" fmla="*/ 4975275 w 5028737"/>
              <a:gd name="connsiteY23" fmla="*/ 3321938 h 5130189"/>
              <a:gd name="connsiteX24" fmla="*/ 5006461 w 5028737"/>
              <a:gd name="connsiteY24" fmla="*/ 3367538 h 5130189"/>
              <a:gd name="connsiteX25" fmla="*/ 4763657 w 5028737"/>
              <a:gd name="connsiteY25" fmla="*/ 3672276 h 5130189"/>
              <a:gd name="connsiteX26" fmla="*/ 4330394 w 5028737"/>
              <a:gd name="connsiteY26" fmla="*/ 3701194 h 5130189"/>
              <a:gd name="connsiteX27" fmla="*/ 4230153 w 5028737"/>
              <a:gd name="connsiteY27" fmla="*/ 3830207 h 5130189"/>
              <a:gd name="connsiteX28" fmla="*/ 4105409 w 5028737"/>
              <a:gd name="connsiteY28" fmla="*/ 4167199 h 5130189"/>
              <a:gd name="connsiteX29" fmla="*/ 3802460 w 5028737"/>
              <a:gd name="connsiteY29" fmla="*/ 4352935 h 5130189"/>
              <a:gd name="connsiteX30" fmla="*/ 3901587 w 5028737"/>
              <a:gd name="connsiteY30" fmla="*/ 4590942 h 5130189"/>
              <a:gd name="connsiteX31" fmla="*/ 3530697 w 5028737"/>
              <a:gd name="connsiteY31" fmla="*/ 4544231 h 5130189"/>
              <a:gd name="connsiteX32" fmla="*/ 3571907 w 5028737"/>
              <a:gd name="connsiteY32" fmla="*/ 4618748 h 5130189"/>
              <a:gd name="connsiteX33" fmla="*/ 3304599 w 5028737"/>
              <a:gd name="connsiteY33" fmla="*/ 5010237 h 5130189"/>
              <a:gd name="connsiteX34" fmla="*/ 3042859 w 5028737"/>
              <a:gd name="connsiteY34" fmla="*/ 4832287 h 5130189"/>
              <a:gd name="connsiteX35" fmla="*/ 3089638 w 5028737"/>
              <a:gd name="connsiteY35" fmla="*/ 5071407 h 5130189"/>
              <a:gd name="connsiteX36" fmla="*/ 3065135 w 5028737"/>
              <a:gd name="connsiteY36" fmla="*/ 5121456 h 5130189"/>
              <a:gd name="connsiteX37" fmla="*/ 2679765 w 5028737"/>
              <a:gd name="connsiteY37" fmla="*/ 5063622 h 5130189"/>
              <a:gd name="connsiteX38" fmla="*/ 2438075 w 5028737"/>
              <a:gd name="connsiteY38" fmla="*/ 4702162 h 5130189"/>
              <a:gd name="connsiteX39" fmla="*/ 2275462 w 5028737"/>
              <a:gd name="connsiteY39" fmla="*/ 4679918 h 5130189"/>
              <a:gd name="connsiteX40" fmla="*/ 1921279 w 5028737"/>
              <a:gd name="connsiteY40" fmla="*/ 4741087 h 5130189"/>
              <a:gd name="connsiteX41" fmla="*/ 1608305 w 5028737"/>
              <a:gd name="connsiteY41" fmla="*/ 4572035 h 5130189"/>
              <a:gd name="connsiteX42" fmla="*/ 1451262 w 5028737"/>
              <a:gd name="connsiteY42" fmla="*/ 4776678 h 5130189"/>
              <a:gd name="connsiteX43" fmla="*/ 1305356 w 5028737"/>
              <a:gd name="connsiteY43" fmla="*/ 4431900 h 5130189"/>
              <a:gd name="connsiteX44" fmla="*/ 1261919 w 5028737"/>
              <a:gd name="connsiteY44" fmla="*/ 4504192 h 5130189"/>
              <a:gd name="connsiteX45" fmla="*/ 788560 w 5028737"/>
              <a:gd name="connsiteY45" fmla="*/ 4469715 h 5130189"/>
              <a:gd name="connsiteX46" fmla="*/ 811950 w 5028737"/>
              <a:gd name="connsiteY46" fmla="*/ 4153853 h 5130189"/>
              <a:gd name="connsiteX47" fmla="*/ 628175 w 5028737"/>
              <a:gd name="connsiteY47" fmla="*/ 4314008 h 5130189"/>
              <a:gd name="connsiteX48" fmla="*/ 572485 w 5028737"/>
              <a:gd name="connsiteY48" fmla="*/ 4318457 h 5130189"/>
              <a:gd name="connsiteX49" fmla="*/ 429921 w 5028737"/>
              <a:gd name="connsiteY49" fmla="*/ 3956996 h 5130189"/>
              <a:gd name="connsiteX50" fmla="*/ 622606 w 5028737"/>
              <a:gd name="connsiteY50" fmla="*/ 3567731 h 5130189"/>
              <a:gd name="connsiteX51" fmla="*/ 561348 w 5028737"/>
              <a:gd name="connsiteY51" fmla="*/ 3416473 h 5130189"/>
              <a:gd name="connsiteX52" fmla="*/ 330795 w 5028737"/>
              <a:gd name="connsiteY52" fmla="*/ 3140651 h 5130189"/>
              <a:gd name="connsiteX53" fmla="*/ 320770 w 5028737"/>
              <a:gd name="connsiteY53" fmla="*/ 2785864 h 5130189"/>
              <a:gd name="connsiteX54" fmla="*/ 64600 w 5028737"/>
              <a:gd name="connsiteY54" fmla="*/ 2752499 h 5130189"/>
              <a:gd name="connsiteX55" fmla="*/ 290697 w 5028737"/>
              <a:gd name="connsiteY55" fmla="*/ 2454432 h 5130189"/>
              <a:gd name="connsiteX56" fmla="*/ 206051 w 5028737"/>
              <a:gd name="connsiteY56" fmla="*/ 2452207 h 5130189"/>
              <a:gd name="connsiteX57" fmla="*/ 0 w 5028737"/>
              <a:gd name="connsiteY57" fmla="*/ 2025128 h 5130189"/>
              <a:gd name="connsiteX58" fmla="*/ 285129 w 5028737"/>
              <a:gd name="connsiteY58" fmla="*/ 1887217 h 5130189"/>
              <a:gd name="connsiteX59" fmla="*/ 53462 w 5028737"/>
              <a:gd name="connsiteY59" fmla="*/ 1808252 h 5130189"/>
              <a:gd name="connsiteX60" fmla="*/ 22276 w 5028737"/>
              <a:gd name="connsiteY60" fmla="*/ 1762653 h 5130189"/>
              <a:gd name="connsiteX61" fmla="*/ 265081 w 5028737"/>
              <a:gd name="connsiteY61" fmla="*/ 1457913 h 5130189"/>
              <a:gd name="connsiteX62" fmla="*/ 698344 w 5028737"/>
              <a:gd name="connsiteY62" fmla="*/ 1428997 h 5130189"/>
              <a:gd name="connsiteX63" fmla="*/ 798584 w 5028737"/>
              <a:gd name="connsiteY63" fmla="*/ 1299982 h 5130189"/>
              <a:gd name="connsiteX64" fmla="*/ 923328 w 5028737"/>
              <a:gd name="connsiteY64" fmla="*/ 962990 h 5130189"/>
              <a:gd name="connsiteX65" fmla="*/ 1226277 w 5028737"/>
              <a:gd name="connsiteY65" fmla="*/ 777256 h 5130189"/>
              <a:gd name="connsiteX66" fmla="*/ 1127150 w 5028737"/>
              <a:gd name="connsiteY66" fmla="*/ 539247 h 5130189"/>
              <a:gd name="connsiteX67" fmla="*/ 1498041 w 5028737"/>
              <a:gd name="connsiteY67" fmla="*/ 585959 h 5130189"/>
              <a:gd name="connsiteX68" fmla="*/ 1456830 w 5028737"/>
              <a:gd name="connsiteY68" fmla="*/ 511443 h 5130189"/>
              <a:gd name="connsiteX69" fmla="*/ 1724138 w 5028737"/>
              <a:gd name="connsiteY69" fmla="*/ 119953 h 5130189"/>
              <a:gd name="connsiteX70" fmla="*/ 1985878 w 5028737"/>
              <a:gd name="connsiteY70" fmla="*/ 297903 h 5130189"/>
              <a:gd name="connsiteX71" fmla="*/ 1939099 w 5028737"/>
              <a:gd name="connsiteY71" fmla="*/ 58782 h 5130189"/>
              <a:gd name="connsiteX72" fmla="*/ 1963603 w 5028737"/>
              <a:gd name="connsiteY72" fmla="*/ 8734 h 5130189"/>
              <a:gd name="connsiteX73" fmla="*/ 2047310 w 5028737"/>
              <a:gd name="connsiteY73" fmla="*/ 723 h 5130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028737" h="5130189">
                <a:moveTo>
                  <a:pt x="2047310" y="723"/>
                </a:moveTo>
                <a:cubicBezTo>
                  <a:pt x="2142852" y="-3291"/>
                  <a:pt x="2266274" y="8178"/>
                  <a:pt x="2348972" y="66568"/>
                </a:cubicBezTo>
                <a:cubicBezTo>
                  <a:pt x="2543883" y="205591"/>
                  <a:pt x="2538315" y="293454"/>
                  <a:pt x="2590663" y="428029"/>
                </a:cubicBezTo>
                <a:cubicBezTo>
                  <a:pt x="2625191" y="513667"/>
                  <a:pt x="2694245" y="502545"/>
                  <a:pt x="2753275" y="450272"/>
                </a:cubicBezTo>
                <a:cubicBezTo>
                  <a:pt x="2850175" y="363522"/>
                  <a:pt x="2977146" y="273435"/>
                  <a:pt x="3107459" y="389102"/>
                </a:cubicBezTo>
                <a:cubicBezTo>
                  <a:pt x="3224407" y="492535"/>
                  <a:pt x="3331330" y="544808"/>
                  <a:pt x="3420433" y="558154"/>
                </a:cubicBezTo>
                <a:lnTo>
                  <a:pt x="3577475" y="353512"/>
                </a:lnTo>
                <a:lnTo>
                  <a:pt x="3723382" y="698290"/>
                </a:lnTo>
                <a:lnTo>
                  <a:pt x="3766819" y="625997"/>
                </a:lnTo>
                <a:lnTo>
                  <a:pt x="4240178" y="660476"/>
                </a:lnTo>
                <a:lnTo>
                  <a:pt x="4216788" y="976336"/>
                </a:lnTo>
                <a:cubicBezTo>
                  <a:pt x="4310345" y="935185"/>
                  <a:pt x="4373832" y="862894"/>
                  <a:pt x="4400563" y="816181"/>
                </a:cubicBezTo>
                <a:cubicBezTo>
                  <a:pt x="4412814" y="795050"/>
                  <a:pt x="4441772" y="792825"/>
                  <a:pt x="4456252" y="811733"/>
                </a:cubicBezTo>
                <a:cubicBezTo>
                  <a:pt x="4514169" y="884025"/>
                  <a:pt x="4611067" y="1039731"/>
                  <a:pt x="4598817" y="1173193"/>
                </a:cubicBezTo>
                <a:cubicBezTo>
                  <a:pt x="4575427" y="1411202"/>
                  <a:pt x="4496348" y="1450128"/>
                  <a:pt x="4406131" y="1562459"/>
                </a:cubicBezTo>
                <a:cubicBezTo>
                  <a:pt x="4348215" y="1634750"/>
                  <a:pt x="4392765" y="1689248"/>
                  <a:pt x="4467390" y="1713716"/>
                </a:cubicBezTo>
                <a:cubicBezTo>
                  <a:pt x="4591019" y="1753755"/>
                  <a:pt x="4732471" y="1818261"/>
                  <a:pt x="4697943" y="1989538"/>
                </a:cubicBezTo>
                <a:cubicBezTo>
                  <a:pt x="4666757" y="2141907"/>
                  <a:pt x="4674553" y="2259799"/>
                  <a:pt x="4707967" y="2344326"/>
                </a:cubicBezTo>
                <a:lnTo>
                  <a:pt x="4964137" y="2377692"/>
                </a:lnTo>
                <a:lnTo>
                  <a:pt x="4738039" y="2675757"/>
                </a:lnTo>
                <a:lnTo>
                  <a:pt x="4822687" y="2677982"/>
                </a:lnTo>
                <a:lnTo>
                  <a:pt x="5028737" y="3105061"/>
                </a:lnTo>
                <a:lnTo>
                  <a:pt x="4743609" y="3242972"/>
                </a:lnTo>
                <a:cubicBezTo>
                  <a:pt x="4827141" y="3303031"/>
                  <a:pt x="4921814" y="3321938"/>
                  <a:pt x="4975275" y="3321938"/>
                </a:cubicBezTo>
                <a:cubicBezTo>
                  <a:pt x="4999779" y="3321938"/>
                  <a:pt x="5015372" y="3345294"/>
                  <a:pt x="5006461" y="3367538"/>
                </a:cubicBezTo>
                <a:cubicBezTo>
                  <a:pt x="4971933" y="3455400"/>
                  <a:pt x="4886173" y="3616667"/>
                  <a:pt x="4763657" y="3672276"/>
                </a:cubicBezTo>
                <a:cubicBezTo>
                  <a:pt x="4546468" y="3772373"/>
                  <a:pt x="4472958" y="3722325"/>
                  <a:pt x="4330394" y="3701194"/>
                </a:cubicBezTo>
                <a:cubicBezTo>
                  <a:pt x="4239063" y="3686735"/>
                  <a:pt x="4214560" y="3753466"/>
                  <a:pt x="4230153" y="3830207"/>
                </a:cubicBezTo>
                <a:cubicBezTo>
                  <a:pt x="4255771" y="3956996"/>
                  <a:pt x="4271364" y="4111590"/>
                  <a:pt x="4105409" y="4167199"/>
                </a:cubicBezTo>
                <a:cubicBezTo>
                  <a:pt x="3957277" y="4216135"/>
                  <a:pt x="3859263" y="4282867"/>
                  <a:pt x="3802460" y="4352935"/>
                </a:cubicBezTo>
                <a:lnTo>
                  <a:pt x="3901587" y="4590942"/>
                </a:lnTo>
                <a:lnTo>
                  <a:pt x="3530697" y="4544231"/>
                </a:lnTo>
                <a:lnTo>
                  <a:pt x="3571907" y="4618748"/>
                </a:lnTo>
                <a:lnTo>
                  <a:pt x="3304599" y="5010237"/>
                </a:lnTo>
                <a:lnTo>
                  <a:pt x="3042859" y="4832287"/>
                </a:lnTo>
                <a:cubicBezTo>
                  <a:pt x="3031721" y="4933496"/>
                  <a:pt x="3061794" y="5024695"/>
                  <a:pt x="3089638" y="5071407"/>
                </a:cubicBezTo>
                <a:cubicBezTo>
                  <a:pt x="3100776" y="5091426"/>
                  <a:pt x="3088525" y="5118118"/>
                  <a:pt x="3065135" y="5121456"/>
                </a:cubicBezTo>
                <a:cubicBezTo>
                  <a:pt x="2972691" y="5135914"/>
                  <a:pt x="2790031" y="5141474"/>
                  <a:pt x="2679765" y="5063622"/>
                </a:cubicBezTo>
                <a:cubicBezTo>
                  <a:pt x="2484853" y="4924598"/>
                  <a:pt x="2490422" y="4836736"/>
                  <a:pt x="2438075" y="4702162"/>
                </a:cubicBezTo>
                <a:cubicBezTo>
                  <a:pt x="2403547" y="4616522"/>
                  <a:pt x="2334492" y="4627645"/>
                  <a:pt x="2275462" y="4679918"/>
                </a:cubicBezTo>
                <a:cubicBezTo>
                  <a:pt x="2178562" y="4766668"/>
                  <a:pt x="2051591" y="4856755"/>
                  <a:pt x="1921279" y="4741087"/>
                </a:cubicBezTo>
                <a:cubicBezTo>
                  <a:pt x="1804331" y="4637655"/>
                  <a:pt x="1697408" y="4585382"/>
                  <a:pt x="1608305" y="4572035"/>
                </a:cubicBezTo>
                <a:lnTo>
                  <a:pt x="1451262" y="4776678"/>
                </a:lnTo>
                <a:lnTo>
                  <a:pt x="1305356" y="4431900"/>
                </a:lnTo>
                <a:lnTo>
                  <a:pt x="1261919" y="4504192"/>
                </a:lnTo>
                <a:lnTo>
                  <a:pt x="788560" y="4469715"/>
                </a:lnTo>
                <a:lnTo>
                  <a:pt x="811950" y="4153853"/>
                </a:lnTo>
                <a:cubicBezTo>
                  <a:pt x="718392" y="4195004"/>
                  <a:pt x="654905" y="4267296"/>
                  <a:pt x="628175" y="4314008"/>
                </a:cubicBezTo>
                <a:cubicBezTo>
                  <a:pt x="615922" y="4335140"/>
                  <a:pt x="586965" y="4337364"/>
                  <a:pt x="572485" y="4318457"/>
                </a:cubicBezTo>
                <a:cubicBezTo>
                  <a:pt x="514569" y="4246165"/>
                  <a:pt x="417670" y="4090458"/>
                  <a:pt x="429921" y="3956996"/>
                </a:cubicBezTo>
                <a:cubicBezTo>
                  <a:pt x="453311" y="3718988"/>
                  <a:pt x="532389" y="3680062"/>
                  <a:pt x="622606" y="3567731"/>
                </a:cubicBezTo>
                <a:cubicBezTo>
                  <a:pt x="680523" y="3495439"/>
                  <a:pt x="635972" y="3440941"/>
                  <a:pt x="561348" y="3416473"/>
                </a:cubicBezTo>
                <a:cubicBezTo>
                  <a:pt x="437717" y="3376434"/>
                  <a:pt x="296267" y="3311928"/>
                  <a:pt x="330795" y="3140651"/>
                </a:cubicBezTo>
                <a:cubicBezTo>
                  <a:pt x="361981" y="2988282"/>
                  <a:pt x="354184" y="2870390"/>
                  <a:pt x="320770" y="2785864"/>
                </a:cubicBezTo>
                <a:lnTo>
                  <a:pt x="64600" y="2752499"/>
                </a:lnTo>
                <a:lnTo>
                  <a:pt x="290697" y="2454432"/>
                </a:lnTo>
                <a:lnTo>
                  <a:pt x="206051" y="2452207"/>
                </a:lnTo>
                <a:lnTo>
                  <a:pt x="0" y="2025128"/>
                </a:lnTo>
                <a:lnTo>
                  <a:pt x="285129" y="1887217"/>
                </a:lnTo>
                <a:cubicBezTo>
                  <a:pt x="201595" y="1827160"/>
                  <a:pt x="106924" y="1808252"/>
                  <a:pt x="53462" y="1808252"/>
                </a:cubicBezTo>
                <a:cubicBezTo>
                  <a:pt x="30073" y="1809364"/>
                  <a:pt x="13366" y="1784895"/>
                  <a:pt x="22276" y="1762653"/>
                </a:cubicBezTo>
                <a:cubicBezTo>
                  <a:pt x="56803" y="1674789"/>
                  <a:pt x="142565" y="1513523"/>
                  <a:pt x="265081" y="1457913"/>
                </a:cubicBezTo>
                <a:cubicBezTo>
                  <a:pt x="482268" y="1357816"/>
                  <a:pt x="555779" y="1407864"/>
                  <a:pt x="698344" y="1428997"/>
                </a:cubicBezTo>
                <a:cubicBezTo>
                  <a:pt x="789674" y="1443455"/>
                  <a:pt x="814177" y="1376723"/>
                  <a:pt x="798584" y="1299982"/>
                </a:cubicBezTo>
                <a:cubicBezTo>
                  <a:pt x="772967" y="1173193"/>
                  <a:pt x="757374" y="1018600"/>
                  <a:pt x="923328" y="962990"/>
                </a:cubicBezTo>
                <a:cubicBezTo>
                  <a:pt x="1071461" y="914054"/>
                  <a:pt x="1169474" y="847323"/>
                  <a:pt x="1226277" y="777256"/>
                </a:cubicBezTo>
                <a:lnTo>
                  <a:pt x="1127150" y="539247"/>
                </a:lnTo>
                <a:lnTo>
                  <a:pt x="1498041" y="585959"/>
                </a:lnTo>
                <a:lnTo>
                  <a:pt x="1456830" y="511443"/>
                </a:lnTo>
                <a:lnTo>
                  <a:pt x="1724138" y="119953"/>
                </a:lnTo>
                <a:lnTo>
                  <a:pt x="1985878" y="297903"/>
                </a:lnTo>
                <a:cubicBezTo>
                  <a:pt x="1997016" y="196694"/>
                  <a:pt x="1966943" y="105494"/>
                  <a:pt x="1939099" y="58782"/>
                </a:cubicBezTo>
                <a:cubicBezTo>
                  <a:pt x="1927962" y="38763"/>
                  <a:pt x="1940213" y="12071"/>
                  <a:pt x="1963603" y="8734"/>
                </a:cubicBezTo>
                <a:cubicBezTo>
                  <a:pt x="1986714" y="5119"/>
                  <a:pt x="2015463" y="2061"/>
                  <a:pt x="2047310" y="723"/>
                </a:cubicBezTo>
                <a:close/>
              </a:path>
            </a:pathLst>
          </a:custGeom>
        </p:spPr>
      </p:pic>
      <p:pic>
        <p:nvPicPr>
          <p:cNvPr id="3" name="Plassholder for bilde 8">
            <a:extLst>
              <a:ext uri="{FF2B5EF4-FFF2-40B4-BE49-F238E27FC236}">
                <a16:creationId xmlns:a16="http://schemas.microsoft.com/office/drawing/2014/main" id="{D67B6240-F950-262E-3AC4-A06CC9FFD61E}"/>
              </a:ext>
            </a:extLst>
          </p:cNvPr>
          <p:cNvPicPr>
            <a:picLocks noChangeAspect="1"/>
          </p:cNvPicPr>
          <p:nvPr/>
        </p:nvPicPr>
        <p:blipFill>
          <a:blip r:embed="rId8">
            <a:extLst>
              <a:ext uri="{28A0092B-C50C-407E-A947-70E740481C1C}">
                <a14:useLocalDpi xmlns:a14="http://schemas.microsoft.com/office/drawing/2010/main" val="0"/>
              </a:ext>
            </a:extLst>
          </a:blip>
          <a:srcRect t="11743" b="11743"/>
          <a:stretch/>
        </p:blipFill>
        <p:spPr>
          <a:xfrm>
            <a:off x="6029537" y="4004505"/>
            <a:ext cx="1759313" cy="1794806"/>
          </a:xfrm>
          <a:custGeom>
            <a:avLst/>
            <a:gdLst>
              <a:gd name="connsiteX0" fmla="*/ 2047310 w 5028737"/>
              <a:gd name="connsiteY0" fmla="*/ 723 h 5130189"/>
              <a:gd name="connsiteX1" fmla="*/ 2348972 w 5028737"/>
              <a:gd name="connsiteY1" fmla="*/ 66568 h 5130189"/>
              <a:gd name="connsiteX2" fmla="*/ 2590663 w 5028737"/>
              <a:gd name="connsiteY2" fmla="*/ 428029 h 5130189"/>
              <a:gd name="connsiteX3" fmla="*/ 2753275 w 5028737"/>
              <a:gd name="connsiteY3" fmla="*/ 450272 h 5130189"/>
              <a:gd name="connsiteX4" fmla="*/ 3107459 w 5028737"/>
              <a:gd name="connsiteY4" fmla="*/ 389102 h 5130189"/>
              <a:gd name="connsiteX5" fmla="*/ 3420433 w 5028737"/>
              <a:gd name="connsiteY5" fmla="*/ 558154 h 5130189"/>
              <a:gd name="connsiteX6" fmla="*/ 3577475 w 5028737"/>
              <a:gd name="connsiteY6" fmla="*/ 353512 h 5130189"/>
              <a:gd name="connsiteX7" fmla="*/ 3723382 w 5028737"/>
              <a:gd name="connsiteY7" fmla="*/ 698290 h 5130189"/>
              <a:gd name="connsiteX8" fmla="*/ 3766819 w 5028737"/>
              <a:gd name="connsiteY8" fmla="*/ 625997 h 5130189"/>
              <a:gd name="connsiteX9" fmla="*/ 4240178 w 5028737"/>
              <a:gd name="connsiteY9" fmla="*/ 660476 h 5130189"/>
              <a:gd name="connsiteX10" fmla="*/ 4216788 w 5028737"/>
              <a:gd name="connsiteY10" fmla="*/ 976336 h 5130189"/>
              <a:gd name="connsiteX11" fmla="*/ 4400563 w 5028737"/>
              <a:gd name="connsiteY11" fmla="*/ 816181 h 5130189"/>
              <a:gd name="connsiteX12" fmla="*/ 4456252 w 5028737"/>
              <a:gd name="connsiteY12" fmla="*/ 811733 h 5130189"/>
              <a:gd name="connsiteX13" fmla="*/ 4598817 w 5028737"/>
              <a:gd name="connsiteY13" fmla="*/ 1173193 h 5130189"/>
              <a:gd name="connsiteX14" fmla="*/ 4406131 w 5028737"/>
              <a:gd name="connsiteY14" fmla="*/ 1562459 h 5130189"/>
              <a:gd name="connsiteX15" fmla="*/ 4467390 w 5028737"/>
              <a:gd name="connsiteY15" fmla="*/ 1713716 h 5130189"/>
              <a:gd name="connsiteX16" fmla="*/ 4697943 w 5028737"/>
              <a:gd name="connsiteY16" fmla="*/ 1989538 h 5130189"/>
              <a:gd name="connsiteX17" fmla="*/ 4707967 w 5028737"/>
              <a:gd name="connsiteY17" fmla="*/ 2344326 h 5130189"/>
              <a:gd name="connsiteX18" fmla="*/ 4964137 w 5028737"/>
              <a:gd name="connsiteY18" fmla="*/ 2377692 h 5130189"/>
              <a:gd name="connsiteX19" fmla="*/ 4738039 w 5028737"/>
              <a:gd name="connsiteY19" fmla="*/ 2675757 h 5130189"/>
              <a:gd name="connsiteX20" fmla="*/ 4822687 w 5028737"/>
              <a:gd name="connsiteY20" fmla="*/ 2677982 h 5130189"/>
              <a:gd name="connsiteX21" fmla="*/ 5028737 w 5028737"/>
              <a:gd name="connsiteY21" fmla="*/ 3105061 h 5130189"/>
              <a:gd name="connsiteX22" fmla="*/ 4743609 w 5028737"/>
              <a:gd name="connsiteY22" fmla="*/ 3242972 h 5130189"/>
              <a:gd name="connsiteX23" fmla="*/ 4975275 w 5028737"/>
              <a:gd name="connsiteY23" fmla="*/ 3321938 h 5130189"/>
              <a:gd name="connsiteX24" fmla="*/ 5006461 w 5028737"/>
              <a:gd name="connsiteY24" fmla="*/ 3367538 h 5130189"/>
              <a:gd name="connsiteX25" fmla="*/ 4763657 w 5028737"/>
              <a:gd name="connsiteY25" fmla="*/ 3672276 h 5130189"/>
              <a:gd name="connsiteX26" fmla="*/ 4330394 w 5028737"/>
              <a:gd name="connsiteY26" fmla="*/ 3701194 h 5130189"/>
              <a:gd name="connsiteX27" fmla="*/ 4230153 w 5028737"/>
              <a:gd name="connsiteY27" fmla="*/ 3830207 h 5130189"/>
              <a:gd name="connsiteX28" fmla="*/ 4105409 w 5028737"/>
              <a:gd name="connsiteY28" fmla="*/ 4167199 h 5130189"/>
              <a:gd name="connsiteX29" fmla="*/ 3802460 w 5028737"/>
              <a:gd name="connsiteY29" fmla="*/ 4352935 h 5130189"/>
              <a:gd name="connsiteX30" fmla="*/ 3901587 w 5028737"/>
              <a:gd name="connsiteY30" fmla="*/ 4590942 h 5130189"/>
              <a:gd name="connsiteX31" fmla="*/ 3530697 w 5028737"/>
              <a:gd name="connsiteY31" fmla="*/ 4544231 h 5130189"/>
              <a:gd name="connsiteX32" fmla="*/ 3571907 w 5028737"/>
              <a:gd name="connsiteY32" fmla="*/ 4618748 h 5130189"/>
              <a:gd name="connsiteX33" fmla="*/ 3304599 w 5028737"/>
              <a:gd name="connsiteY33" fmla="*/ 5010237 h 5130189"/>
              <a:gd name="connsiteX34" fmla="*/ 3042859 w 5028737"/>
              <a:gd name="connsiteY34" fmla="*/ 4832287 h 5130189"/>
              <a:gd name="connsiteX35" fmla="*/ 3089638 w 5028737"/>
              <a:gd name="connsiteY35" fmla="*/ 5071407 h 5130189"/>
              <a:gd name="connsiteX36" fmla="*/ 3065135 w 5028737"/>
              <a:gd name="connsiteY36" fmla="*/ 5121456 h 5130189"/>
              <a:gd name="connsiteX37" fmla="*/ 2679765 w 5028737"/>
              <a:gd name="connsiteY37" fmla="*/ 5063622 h 5130189"/>
              <a:gd name="connsiteX38" fmla="*/ 2438075 w 5028737"/>
              <a:gd name="connsiteY38" fmla="*/ 4702162 h 5130189"/>
              <a:gd name="connsiteX39" fmla="*/ 2275462 w 5028737"/>
              <a:gd name="connsiteY39" fmla="*/ 4679918 h 5130189"/>
              <a:gd name="connsiteX40" fmla="*/ 1921279 w 5028737"/>
              <a:gd name="connsiteY40" fmla="*/ 4741087 h 5130189"/>
              <a:gd name="connsiteX41" fmla="*/ 1608305 w 5028737"/>
              <a:gd name="connsiteY41" fmla="*/ 4572035 h 5130189"/>
              <a:gd name="connsiteX42" fmla="*/ 1451262 w 5028737"/>
              <a:gd name="connsiteY42" fmla="*/ 4776678 h 5130189"/>
              <a:gd name="connsiteX43" fmla="*/ 1305356 w 5028737"/>
              <a:gd name="connsiteY43" fmla="*/ 4431900 h 5130189"/>
              <a:gd name="connsiteX44" fmla="*/ 1261919 w 5028737"/>
              <a:gd name="connsiteY44" fmla="*/ 4504192 h 5130189"/>
              <a:gd name="connsiteX45" fmla="*/ 788560 w 5028737"/>
              <a:gd name="connsiteY45" fmla="*/ 4469715 h 5130189"/>
              <a:gd name="connsiteX46" fmla="*/ 811950 w 5028737"/>
              <a:gd name="connsiteY46" fmla="*/ 4153853 h 5130189"/>
              <a:gd name="connsiteX47" fmla="*/ 628175 w 5028737"/>
              <a:gd name="connsiteY47" fmla="*/ 4314008 h 5130189"/>
              <a:gd name="connsiteX48" fmla="*/ 572485 w 5028737"/>
              <a:gd name="connsiteY48" fmla="*/ 4318457 h 5130189"/>
              <a:gd name="connsiteX49" fmla="*/ 429921 w 5028737"/>
              <a:gd name="connsiteY49" fmla="*/ 3956996 h 5130189"/>
              <a:gd name="connsiteX50" fmla="*/ 622606 w 5028737"/>
              <a:gd name="connsiteY50" fmla="*/ 3567731 h 5130189"/>
              <a:gd name="connsiteX51" fmla="*/ 561348 w 5028737"/>
              <a:gd name="connsiteY51" fmla="*/ 3416473 h 5130189"/>
              <a:gd name="connsiteX52" fmla="*/ 330795 w 5028737"/>
              <a:gd name="connsiteY52" fmla="*/ 3140651 h 5130189"/>
              <a:gd name="connsiteX53" fmla="*/ 320770 w 5028737"/>
              <a:gd name="connsiteY53" fmla="*/ 2785864 h 5130189"/>
              <a:gd name="connsiteX54" fmla="*/ 64600 w 5028737"/>
              <a:gd name="connsiteY54" fmla="*/ 2752499 h 5130189"/>
              <a:gd name="connsiteX55" fmla="*/ 290697 w 5028737"/>
              <a:gd name="connsiteY55" fmla="*/ 2454432 h 5130189"/>
              <a:gd name="connsiteX56" fmla="*/ 206051 w 5028737"/>
              <a:gd name="connsiteY56" fmla="*/ 2452207 h 5130189"/>
              <a:gd name="connsiteX57" fmla="*/ 0 w 5028737"/>
              <a:gd name="connsiteY57" fmla="*/ 2025128 h 5130189"/>
              <a:gd name="connsiteX58" fmla="*/ 285129 w 5028737"/>
              <a:gd name="connsiteY58" fmla="*/ 1887217 h 5130189"/>
              <a:gd name="connsiteX59" fmla="*/ 53462 w 5028737"/>
              <a:gd name="connsiteY59" fmla="*/ 1808252 h 5130189"/>
              <a:gd name="connsiteX60" fmla="*/ 22276 w 5028737"/>
              <a:gd name="connsiteY60" fmla="*/ 1762653 h 5130189"/>
              <a:gd name="connsiteX61" fmla="*/ 265081 w 5028737"/>
              <a:gd name="connsiteY61" fmla="*/ 1457913 h 5130189"/>
              <a:gd name="connsiteX62" fmla="*/ 698344 w 5028737"/>
              <a:gd name="connsiteY62" fmla="*/ 1428997 h 5130189"/>
              <a:gd name="connsiteX63" fmla="*/ 798584 w 5028737"/>
              <a:gd name="connsiteY63" fmla="*/ 1299982 h 5130189"/>
              <a:gd name="connsiteX64" fmla="*/ 923328 w 5028737"/>
              <a:gd name="connsiteY64" fmla="*/ 962990 h 5130189"/>
              <a:gd name="connsiteX65" fmla="*/ 1226277 w 5028737"/>
              <a:gd name="connsiteY65" fmla="*/ 777256 h 5130189"/>
              <a:gd name="connsiteX66" fmla="*/ 1127150 w 5028737"/>
              <a:gd name="connsiteY66" fmla="*/ 539247 h 5130189"/>
              <a:gd name="connsiteX67" fmla="*/ 1498041 w 5028737"/>
              <a:gd name="connsiteY67" fmla="*/ 585959 h 5130189"/>
              <a:gd name="connsiteX68" fmla="*/ 1456830 w 5028737"/>
              <a:gd name="connsiteY68" fmla="*/ 511443 h 5130189"/>
              <a:gd name="connsiteX69" fmla="*/ 1724138 w 5028737"/>
              <a:gd name="connsiteY69" fmla="*/ 119953 h 5130189"/>
              <a:gd name="connsiteX70" fmla="*/ 1985878 w 5028737"/>
              <a:gd name="connsiteY70" fmla="*/ 297903 h 5130189"/>
              <a:gd name="connsiteX71" fmla="*/ 1939099 w 5028737"/>
              <a:gd name="connsiteY71" fmla="*/ 58782 h 5130189"/>
              <a:gd name="connsiteX72" fmla="*/ 1963603 w 5028737"/>
              <a:gd name="connsiteY72" fmla="*/ 8734 h 5130189"/>
              <a:gd name="connsiteX73" fmla="*/ 2047310 w 5028737"/>
              <a:gd name="connsiteY73" fmla="*/ 723 h 5130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028737" h="5130189">
                <a:moveTo>
                  <a:pt x="2047310" y="723"/>
                </a:moveTo>
                <a:cubicBezTo>
                  <a:pt x="2142852" y="-3291"/>
                  <a:pt x="2266274" y="8178"/>
                  <a:pt x="2348972" y="66568"/>
                </a:cubicBezTo>
                <a:cubicBezTo>
                  <a:pt x="2543883" y="205591"/>
                  <a:pt x="2538315" y="293454"/>
                  <a:pt x="2590663" y="428029"/>
                </a:cubicBezTo>
                <a:cubicBezTo>
                  <a:pt x="2625191" y="513667"/>
                  <a:pt x="2694245" y="502545"/>
                  <a:pt x="2753275" y="450272"/>
                </a:cubicBezTo>
                <a:cubicBezTo>
                  <a:pt x="2850175" y="363522"/>
                  <a:pt x="2977146" y="273435"/>
                  <a:pt x="3107459" y="389102"/>
                </a:cubicBezTo>
                <a:cubicBezTo>
                  <a:pt x="3224407" y="492535"/>
                  <a:pt x="3331330" y="544808"/>
                  <a:pt x="3420433" y="558154"/>
                </a:cubicBezTo>
                <a:lnTo>
                  <a:pt x="3577475" y="353512"/>
                </a:lnTo>
                <a:lnTo>
                  <a:pt x="3723382" y="698290"/>
                </a:lnTo>
                <a:lnTo>
                  <a:pt x="3766819" y="625997"/>
                </a:lnTo>
                <a:lnTo>
                  <a:pt x="4240178" y="660476"/>
                </a:lnTo>
                <a:lnTo>
                  <a:pt x="4216788" y="976336"/>
                </a:lnTo>
                <a:cubicBezTo>
                  <a:pt x="4310345" y="935185"/>
                  <a:pt x="4373832" y="862894"/>
                  <a:pt x="4400563" y="816181"/>
                </a:cubicBezTo>
                <a:cubicBezTo>
                  <a:pt x="4412814" y="795050"/>
                  <a:pt x="4441772" y="792825"/>
                  <a:pt x="4456252" y="811733"/>
                </a:cubicBezTo>
                <a:cubicBezTo>
                  <a:pt x="4514169" y="884025"/>
                  <a:pt x="4611067" y="1039731"/>
                  <a:pt x="4598817" y="1173193"/>
                </a:cubicBezTo>
                <a:cubicBezTo>
                  <a:pt x="4575427" y="1411202"/>
                  <a:pt x="4496348" y="1450128"/>
                  <a:pt x="4406131" y="1562459"/>
                </a:cubicBezTo>
                <a:cubicBezTo>
                  <a:pt x="4348215" y="1634750"/>
                  <a:pt x="4392765" y="1689248"/>
                  <a:pt x="4467390" y="1713716"/>
                </a:cubicBezTo>
                <a:cubicBezTo>
                  <a:pt x="4591019" y="1753755"/>
                  <a:pt x="4732471" y="1818261"/>
                  <a:pt x="4697943" y="1989538"/>
                </a:cubicBezTo>
                <a:cubicBezTo>
                  <a:pt x="4666757" y="2141907"/>
                  <a:pt x="4674553" y="2259799"/>
                  <a:pt x="4707967" y="2344326"/>
                </a:cubicBezTo>
                <a:lnTo>
                  <a:pt x="4964137" y="2377692"/>
                </a:lnTo>
                <a:lnTo>
                  <a:pt x="4738039" y="2675757"/>
                </a:lnTo>
                <a:lnTo>
                  <a:pt x="4822687" y="2677982"/>
                </a:lnTo>
                <a:lnTo>
                  <a:pt x="5028737" y="3105061"/>
                </a:lnTo>
                <a:lnTo>
                  <a:pt x="4743609" y="3242972"/>
                </a:lnTo>
                <a:cubicBezTo>
                  <a:pt x="4827141" y="3303031"/>
                  <a:pt x="4921814" y="3321938"/>
                  <a:pt x="4975275" y="3321938"/>
                </a:cubicBezTo>
                <a:cubicBezTo>
                  <a:pt x="4999779" y="3321938"/>
                  <a:pt x="5015372" y="3345294"/>
                  <a:pt x="5006461" y="3367538"/>
                </a:cubicBezTo>
                <a:cubicBezTo>
                  <a:pt x="4971933" y="3455400"/>
                  <a:pt x="4886173" y="3616667"/>
                  <a:pt x="4763657" y="3672276"/>
                </a:cubicBezTo>
                <a:cubicBezTo>
                  <a:pt x="4546468" y="3772373"/>
                  <a:pt x="4472958" y="3722325"/>
                  <a:pt x="4330394" y="3701194"/>
                </a:cubicBezTo>
                <a:cubicBezTo>
                  <a:pt x="4239063" y="3686735"/>
                  <a:pt x="4214560" y="3753466"/>
                  <a:pt x="4230153" y="3830207"/>
                </a:cubicBezTo>
                <a:cubicBezTo>
                  <a:pt x="4255771" y="3956996"/>
                  <a:pt x="4271364" y="4111590"/>
                  <a:pt x="4105409" y="4167199"/>
                </a:cubicBezTo>
                <a:cubicBezTo>
                  <a:pt x="3957277" y="4216135"/>
                  <a:pt x="3859263" y="4282867"/>
                  <a:pt x="3802460" y="4352935"/>
                </a:cubicBezTo>
                <a:lnTo>
                  <a:pt x="3901587" y="4590942"/>
                </a:lnTo>
                <a:lnTo>
                  <a:pt x="3530697" y="4544231"/>
                </a:lnTo>
                <a:lnTo>
                  <a:pt x="3571907" y="4618748"/>
                </a:lnTo>
                <a:lnTo>
                  <a:pt x="3304599" y="5010237"/>
                </a:lnTo>
                <a:lnTo>
                  <a:pt x="3042859" y="4832287"/>
                </a:lnTo>
                <a:cubicBezTo>
                  <a:pt x="3031721" y="4933496"/>
                  <a:pt x="3061794" y="5024695"/>
                  <a:pt x="3089638" y="5071407"/>
                </a:cubicBezTo>
                <a:cubicBezTo>
                  <a:pt x="3100776" y="5091426"/>
                  <a:pt x="3088525" y="5118118"/>
                  <a:pt x="3065135" y="5121456"/>
                </a:cubicBezTo>
                <a:cubicBezTo>
                  <a:pt x="2972691" y="5135914"/>
                  <a:pt x="2790031" y="5141474"/>
                  <a:pt x="2679765" y="5063622"/>
                </a:cubicBezTo>
                <a:cubicBezTo>
                  <a:pt x="2484853" y="4924598"/>
                  <a:pt x="2490422" y="4836736"/>
                  <a:pt x="2438075" y="4702162"/>
                </a:cubicBezTo>
                <a:cubicBezTo>
                  <a:pt x="2403547" y="4616522"/>
                  <a:pt x="2334492" y="4627645"/>
                  <a:pt x="2275462" y="4679918"/>
                </a:cubicBezTo>
                <a:cubicBezTo>
                  <a:pt x="2178562" y="4766668"/>
                  <a:pt x="2051591" y="4856755"/>
                  <a:pt x="1921279" y="4741087"/>
                </a:cubicBezTo>
                <a:cubicBezTo>
                  <a:pt x="1804331" y="4637655"/>
                  <a:pt x="1697408" y="4585382"/>
                  <a:pt x="1608305" y="4572035"/>
                </a:cubicBezTo>
                <a:lnTo>
                  <a:pt x="1451262" y="4776678"/>
                </a:lnTo>
                <a:lnTo>
                  <a:pt x="1305356" y="4431900"/>
                </a:lnTo>
                <a:lnTo>
                  <a:pt x="1261919" y="4504192"/>
                </a:lnTo>
                <a:lnTo>
                  <a:pt x="788560" y="4469715"/>
                </a:lnTo>
                <a:lnTo>
                  <a:pt x="811950" y="4153853"/>
                </a:lnTo>
                <a:cubicBezTo>
                  <a:pt x="718392" y="4195004"/>
                  <a:pt x="654905" y="4267296"/>
                  <a:pt x="628175" y="4314008"/>
                </a:cubicBezTo>
                <a:cubicBezTo>
                  <a:pt x="615922" y="4335140"/>
                  <a:pt x="586965" y="4337364"/>
                  <a:pt x="572485" y="4318457"/>
                </a:cubicBezTo>
                <a:cubicBezTo>
                  <a:pt x="514569" y="4246165"/>
                  <a:pt x="417670" y="4090458"/>
                  <a:pt x="429921" y="3956996"/>
                </a:cubicBezTo>
                <a:cubicBezTo>
                  <a:pt x="453311" y="3718988"/>
                  <a:pt x="532389" y="3680062"/>
                  <a:pt x="622606" y="3567731"/>
                </a:cubicBezTo>
                <a:cubicBezTo>
                  <a:pt x="680523" y="3495439"/>
                  <a:pt x="635972" y="3440941"/>
                  <a:pt x="561348" y="3416473"/>
                </a:cubicBezTo>
                <a:cubicBezTo>
                  <a:pt x="437717" y="3376434"/>
                  <a:pt x="296267" y="3311928"/>
                  <a:pt x="330795" y="3140651"/>
                </a:cubicBezTo>
                <a:cubicBezTo>
                  <a:pt x="361981" y="2988282"/>
                  <a:pt x="354184" y="2870390"/>
                  <a:pt x="320770" y="2785864"/>
                </a:cubicBezTo>
                <a:lnTo>
                  <a:pt x="64600" y="2752499"/>
                </a:lnTo>
                <a:lnTo>
                  <a:pt x="290697" y="2454432"/>
                </a:lnTo>
                <a:lnTo>
                  <a:pt x="206051" y="2452207"/>
                </a:lnTo>
                <a:lnTo>
                  <a:pt x="0" y="2025128"/>
                </a:lnTo>
                <a:lnTo>
                  <a:pt x="285129" y="1887217"/>
                </a:lnTo>
                <a:cubicBezTo>
                  <a:pt x="201595" y="1827160"/>
                  <a:pt x="106924" y="1808252"/>
                  <a:pt x="53462" y="1808252"/>
                </a:cubicBezTo>
                <a:cubicBezTo>
                  <a:pt x="30073" y="1809364"/>
                  <a:pt x="13366" y="1784895"/>
                  <a:pt x="22276" y="1762653"/>
                </a:cubicBezTo>
                <a:cubicBezTo>
                  <a:pt x="56803" y="1674789"/>
                  <a:pt x="142565" y="1513523"/>
                  <a:pt x="265081" y="1457913"/>
                </a:cubicBezTo>
                <a:cubicBezTo>
                  <a:pt x="482268" y="1357816"/>
                  <a:pt x="555779" y="1407864"/>
                  <a:pt x="698344" y="1428997"/>
                </a:cubicBezTo>
                <a:cubicBezTo>
                  <a:pt x="789674" y="1443455"/>
                  <a:pt x="814177" y="1376723"/>
                  <a:pt x="798584" y="1299982"/>
                </a:cubicBezTo>
                <a:cubicBezTo>
                  <a:pt x="772967" y="1173193"/>
                  <a:pt x="757374" y="1018600"/>
                  <a:pt x="923328" y="962990"/>
                </a:cubicBezTo>
                <a:cubicBezTo>
                  <a:pt x="1071461" y="914054"/>
                  <a:pt x="1169474" y="847323"/>
                  <a:pt x="1226277" y="777256"/>
                </a:cubicBezTo>
                <a:lnTo>
                  <a:pt x="1127150" y="539247"/>
                </a:lnTo>
                <a:lnTo>
                  <a:pt x="1498041" y="585959"/>
                </a:lnTo>
                <a:lnTo>
                  <a:pt x="1456830" y="511443"/>
                </a:lnTo>
                <a:lnTo>
                  <a:pt x="1724138" y="119953"/>
                </a:lnTo>
                <a:lnTo>
                  <a:pt x="1985878" y="297903"/>
                </a:lnTo>
                <a:cubicBezTo>
                  <a:pt x="1997016" y="196694"/>
                  <a:pt x="1966943" y="105494"/>
                  <a:pt x="1939099" y="58782"/>
                </a:cubicBezTo>
                <a:cubicBezTo>
                  <a:pt x="1927962" y="38763"/>
                  <a:pt x="1940213" y="12071"/>
                  <a:pt x="1963603" y="8734"/>
                </a:cubicBezTo>
                <a:cubicBezTo>
                  <a:pt x="1986714" y="5119"/>
                  <a:pt x="2015463" y="2061"/>
                  <a:pt x="2047310" y="723"/>
                </a:cubicBezTo>
                <a:close/>
              </a:path>
            </a:pathLst>
          </a:custGeom>
        </p:spPr>
      </p:pic>
      <p:pic>
        <p:nvPicPr>
          <p:cNvPr id="7" name="Plassholder for bilde 8">
            <a:extLst>
              <a:ext uri="{FF2B5EF4-FFF2-40B4-BE49-F238E27FC236}">
                <a16:creationId xmlns:a16="http://schemas.microsoft.com/office/drawing/2014/main" id="{B39A89A3-1C7A-8DA5-1A17-7D34C67F8C2C}"/>
              </a:ext>
            </a:extLst>
          </p:cNvPr>
          <p:cNvPicPr>
            <a:picLocks noChangeAspect="1"/>
          </p:cNvPicPr>
          <p:nvPr/>
        </p:nvPicPr>
        <p:blipFill>
          <a:blip r:embed="rId9">
            <a:extLst>
              <a:ext uri="{28A0092B-C50C-407E-A947-70E740481C1C}">
                <a14:useLocalDpi xmlns:a14="http://schemas.microsoft.com/office/drawing/2010/main" val="0"/>
              </a:ext>
            </a:extLst>
          </a:blip>
          <a:srcRect l="18551" r="18551"/>
          <a:stretch/>
        </p:blipFill>
        <p:spPr>
          <a:xfrm>
            <a:off x="8107923" y="4054758"/>
            <a:ext cx="1759313" cy="1794806"/>
          </a:xfrm>
          <a:custGeom>
            <a:avLst/>
            <a:gdLst>
              <a:gd name="connsiteX0" fmla="*/ 2047310 w 5028737"/>
              <a:gd name="connsiteY0" fmla="*/ 723 h 5130189"/>
              <a:gd name="connsiteX1" fmla="*/ 2348972 w 5028737"/>
              <a:gd name="connsiteY1" fmla="*/ 66568 h 5130189"/>
              <a:gd name="connsiteX2" fmla="*/ 2590663 w 5028737"/>
              <a:gd name="connsiteY2" fmla="*/ 428029 h 5130189"/>
              <a:gd name="connsiteX3" fmla="*/ 2753275 w 5028737"/>
              <a:gd name="connsiteY3" fmla="*/ 450272 h 5130189"/>
              <a:gd name="connsiteX4" fmla="*/ 3107459 w 5028737"/>
              <a:gd name="connsiteY4" fmla="*/ 389102 h 5130189"/>
              <a:gd name="connsiteX5" fmla="*/ 3420433 w 5028737"/>
              <a:gd name="connsiteY5" fmla="*/ 558154 h 5130189"/>
              <a:gd name="connsiteX6" fmla="*/ 3577475 w 5028737"/>
              <a:gd name="connsiteY6" fmla="*/ 353512 h 5130189"/>
              <a:gd name="connsiteX7" fmla="*/ 3723382 w 5028737"/>
              <a:gd name="connsiteY7" fmla="*/ 698290 h 5130189"/>
              <a:gd name="connsiteX8" fmla="*/ 3766819 w 5028737"/>
              <a:gd name="connsiteY8" fmla="*/ 625997 h 5130189"/>
              <a:gd name="connsiteX9" fmla="*/ 4240178 w 5028737"/>
              <a:gd name="connsiteY9" fmla="*/ 660476 h 5130189"/>
              <a:gd name="connsiteX10" fmla="*/ 4216788 w 5028737"/>
              <a:gd name="connsiteY10" fmla="*/ 976336 h 5130189"/>
              <a:gd name="connsiteX11" fmla="*/ 4400563 w 5028737"/>
              <a:gd name="connsiteY11" fmla="*/ 816181 h 5130189"/>
              <a:gd name="connsiteX12" fmla="*/ 4456252 w 5028737"/>
              <a:gd name="connsiteY12" fmla="*/ 811733 h 5130189"/>
              <a:gd name="connsiteX13" fmla="*/ 4598817 w 5028737"/>
              <a:gd name="connsiteY13" fmla="*/ 1173193 h 5130189"/>
              <a:gd name="connsiteX14" fmla="*/ 4406131 w 5028737"/>
              <a:gd name="connsiteY14" fmla="*/ 1562459 h 5130189"/>
              <a:gd name="connsiteX15" fmla="*/ 4467390 w 5028737"/>
              <a:gd name="connsiteY15" fmla="*/ 1713716 h 5130189"/>
              <a:gd name="connsiteX16" fmla="*/ 4697943 w 5028737"/>
              <a:gd name="connsiteY16" fmla="*/ 1989538 h 5130189"/>
              <a:gd name="connsiteX17" fmla="*/ 4707967 w 5028737"/>
              <a:gd name="connsiteY17" fmla="*/ 2344326 h 5130189"/>
              <a:gd name="connsiteX18" fmla="*/ 4964137 w 5028737"/>
              <a:gd name="connsiteY18" fmla="*/ 2377692 h 5130189"/>
              <a:gd name="connsiteX19" fmla="*/ 4738039 w 5028737"/>
              <a:gd name="connsiteY19" fmla="*/ 2675757 h 5130189"/>
              <a:gd name="connsiteX20" fmla="*/ 4822687 w 5028737"/>
              <a:gd name="connsiteY20" fmla="*/ 2677982 h 5130189"/>
              <a:gd name="connsiteX21" fmla="*/ 5028737 w 5028737"/>
              <a:gd name="connsiteY21" fmla="*/ 3105061 h 5130189"/>
              <a:gd name="connsiteX22" fmla="*/ 4743609 w 5028737"/>
              <a:gd name="connsiteY22" fmla="*/ 3242972 h 5130189"/>
              <a:gd name="connsiteX23" fmla="*/ 4975275 w 5028737"/>
              <a:gd name="connsiteY23" fmla="*/ 3321938 h 5130189"/>
              <a:gd name="connsiteX24" fmla="*/ 5006461 w 5028737"/>
              <a:gd name="connsiteY24" fmla="*/ 3367538 h 5130189"/>
              <a:gd name="connsiteX25" fmla="*/ 4763657 w 5028737"/>
              <a:gd name="connsiteY25" fmla="*/ 3672276 h 5130189"/>
              <a:gd name="connsiteX26" fmla="*/ 4330394 w 5028737"/>
              <a:gd name="connsiteY26" fmla="*/ 3701194 h 5130189"/>
              <a:gd name="connsiteX27" fmla="*/ 4230153 w 5028737"/>
              <a:gd name="connsiteY27" fmla="*/ 3830207 h 5130189"/>
              <a:gd name="connsiteX28" fmla="*/ 4105409 w 5028737"/>
              <a:gd name="connsiteY28" fmla="*/ 4167199 h 5130189"/>
              <a:gd name="connsiteX29" fmla="*/ 3802460 w 5028737"/>
              <a:gd name="connsiteY29" fmla="*/ 4352935 h 5130189"/>
              <a:gd name="connsiteX30" fmla="*/ 3901587 w 5028737"/>
              <a:gd name="connsiteY30" fmla="*/ 4590942 h 5130189"/>
              <a:gd name="connsiteX31" fmla="*/ 3530697 w 5028737"/>
              <a:gd name="connsiteY31" fmla="*/ 4544231 h 5130189"/>
              <a:gd name="connsiteX32" fmla="*/ 3571907 w 5028737"/>
              <a:gd name="connsiteY32" fmla="*/ 4618748 h 5130189"/>
              <a:gd name="connsiteX33" fmla="*/ 3304599 w 5028737"/>
              <a:gd name="connsiteY33" fmla="*/ 5010237 h 5130189"/>
              <a:gd name="connsiteX34" fmla="*/ 3042859 w 5028737"/>
              <a:gd name="connsiteY34" fmla="*/ 4832287 h 5130189"/>
              <a:gd name="connsiteX35" fmla="*/ 3089638 w 5028737"/>
              <a:gd name="connsiteY35" fmla="*/ 5071407 h 5130189"/>
              <a:gd name="connsiteX36" fmla="*/ 3065135 w 5028737"/>
              <a:gd name="connsiteY36" fmla="*/ 5121456 h 5130189"/>
              <a:gd name="connsiteX37" fmla="*/ 2679765 w 5028737"/>
              <a:gd name="connsiteY37" fmla="*/ 5063622 h 5130189"/>
              <a:gd name="connsiteX38" fmla="*/ 2438075 w 5028737"/>
              <a:gd name="connsiteY38" fmla="*/ 4702162 h 5130189"/>
              <a:gd name="connsiteX39" fmla="*/ 2275462 w 5028737"/>
              <a:gd name="connsiteY39" fmla="*/ 4679918 h 5130189"/>
              <a:gd name="connsiteX40" fmla="*/ 1921279 w 5028737"/>
              <a:gd name="connsiteY40" fmla="*/ 4741087 h 5130189"/>
              <a:gd name="connsiteX41" fmla="*/ 1608305 w 5028737"/>
              <a:gd name="connsiteY41" fmla="*/ 4572035 h 5130189"/>
              <a:gd name="connsiteX42" fmla="*/ 1451262 w 5028737"/>
              <a:gd name="connsiteY42" fmla="*/ 4776678 h 5130189"/>
              <a:gd name="connsiteX43" fmla="*/ 1305356 w 5028737"/>
              <a:gd name="connsiteY43" fmla="*/ 4431900 h 5130189"/>
              <a:gd name="connsiteX44" fmla="*/ 1261919 w 5028737"/>
              <a:gd name="connsiteY44" fmla="*/ 4504192 h 5130189"/>
              <a:gd name="connsiteX45" fmla="*/ 788560 w 5028737"/>
              <a:gd name="connsiteY45" fmla="*/ 4469715 h 5130189"/>
              <a:gd name="connsiteX46" fmla="*/ 811950 w 5028737"/>
              <a:gd name="connsiteY46" fmla="*/ 4153853 h 5130189"/>
              <a:gd name="connsiteX47" fmla="*/ 628175 w 5028737"/>
              <a:gd name="connsiteY47" fmla="*/ 4314008 h 5130189"/>
              <a:gd name="connsiteX48" fmla="*/ 572485 w 5028737"/>
              <a:gd name="connsiteY48" fmla="*/ 4318457 h 5130189"/>
              <a:gd name="connsiteX49" fmla="*/ 429921 w 5028737"/>
              <a:gd name="connsiteY49" fmla="*/ 3956996 h 5130189"/>
              <a:gd name="connsiteX50" fmla="*/ 622606 w 5028737"/>
              <a:gd name="connsiteY50" fmla="*/ 3567731 h 5130189"/>
              <a:gd name="connsiteX51" fmla="*/ 561348 w 5028737"/>
              <a:gd name="connsiteY51" fmla="*/ 3416473 h 5130189"/>
              <a:gd name="connsiteX52" fmla="*/ 330795 w 5028737"/>
              <a:gd name="connsiteY52" fmla="*/ 3140651 h 5130189"/>
              <a:gd name="connsiteX53" fmla="*/ 320770 w 5028737"/>
              <a:gd name="connsiteY53" fmla="*/ 2785864 h 5130189"/>
              <a:gd name="connsiteX54" fmla="*/ 64600 w 5028737"/>
              <a:gd name="connsiteY54" fmla="*/ 2752499 h 5130189"/>
              <a:gd name="connsiteX55" fmla="*/ 290697 w 5028737"/>
              <a:gd name="connsiteY55" fmla="*/ 2454432 h 5130189"/>
              <a:gd name="connsiteX56" fmla="*/ 206051 w 5028737"/>
              <a:gd name="connsiteY56" fmla="*/ 2452207 h 5130189"/>
              <a:gd name="connsiteX57" fmla="*/ 0 w 5028737"/>
              <a:gd name="connsiteY57" fmla="*/ 2025128 h 5130189"/>
              <a:gd name="connsiteX58" fmla="*/ 285129 w 5028737"/>
              <a:gd name="connsiteY58" fmla="*/ 1887217 h 5130189"/>
              <a:gd name="connsiteX59" fmla="*/ 53462 w 5028737"/>
              <a:gd name="connsiteY59" fmla="*/ 1808252 h 5130189"/>
              <a:gd name="connsiteX60" fmla="*/ 22276 w 5028737"/>
              <a:gd name="connsiteY60" fmla="*/ 1762653 h 5130189"/>
              <a:gd name="connsiteX61" fmla="*/ 265081 w 5028737"/>
              <a:gd name="connsiteY61" fmla="*/ 1457913 h 5130189"/>
              <a:gd name="connsiteX62" fmla="*/ 698344 w 5028737"/>
              <a:gd name="connsiteY62" fmla="*/ 1428997 h 5130189"/>
              <a:gd name="connsiteX63" fmla="*/ 798584 w 5028737"/>
              <a:gd name="connsiteY63" fmla="*/ 1299982 h 5130189"/>
              <a:gd name="connsiteX64" fmla="*/ 923328 w 5028737"/>
              <a:gd name="connsiteY64" fmla="*/ 962990 h 5130189"/>
              <a:gd name="connsiteX65" fmla="*/ 1226277 w 5028737"/>
              <a:gd name="connsiteY65" fmla="*/ 777256 h 5130189"/>
              <a:gd name="connsiteX66" fmla="*/ 1127150 w 5028737"/>
              <a:gd name="connsiteY66" fmla="*/ 539247 h 5130189"/>
              <a:gd name="connsiteX67" fmla="*/ 1498041 w 5028737"/>
              <a:gd name="connsiteY67" fmla="*/ 585959 h 5130189"/>
              <a:gd name="connsiteX68" fmla="*/ 1456830 w 5028737"/>
              <a:gd name="connsiteY68" fmla="*/ 511443 h 5130189"/>
              <a:gd name="connsiteX69" fmla="*/ 1724138 w 5028737"/>
              <a:gd name="connsiteY69" fmla="*/ 119953 h 5130189"/>
              <a:gd name="connsiteX70" fmla="*/ 1985878 w 5028737"/>
              <a:gd name="connsiteY70" fmla="*/ 297903 h 5130189"/>
              <a:gd name="connsiteX71" fmla="*/ 1939099 w 5028737"/>
              <a:gd name="connsiteY71" fmla="*/ 58782 h 5130189"/>
              <a:gd name="connsiteX72" fmla="*/ 1963603 w 5028737"/>
              <a:gd name="connsiteY72" fmla="*/ 8734 h 5130189"/>
              <a:gd name="connsiteX73" fmla="*/ 2047310 w 5028737"/>
              <a:gd name="connsiteY73" fmla="*/ 723 h 5130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028737" h="5130189">
                <a:moveTo>
                  <a:pt x="2047310" y="723"/>
                </a:moveTo>
                <a:cubicBezTo>
                  <a:pt x="2142852" y="-3291"/>
                  <a:pt x="2266274" y="8178"/>
                  <a:pt x="2348972" y="66568"/>
                </a:cubicBezTo>
                <a:cubicBezTo>
                  <a:pt x="2543883" y="205591"/>
                  <a:pt x="2538315" y="293454"/>
                  <a:pt x="2590663" y="428029"/>
                </a:cubicBezTo>
                <a:cubicBezTo>
                  <a:pt x="2625191" y="513667"/>
                  <a:pt x="2694245" y="502545"/>
                  <a:pt x="2753275" y="450272"/>
                </a:cubicBezTo>
                <a:cubicBezTo>
                  <a:pt x="2850175" y="363522"/>
                  <a:pt x="2977146" y="273435"/>
                  <a:pt x="3107459" y="389102"/>
                </a:cubicBezTo>
                <a:cubicBezTo>
                  <a:pt x="3224407" y="492535"/>
                  <a:pt x="3331330" y="544808"/>
                  <a:pt x="3420433" y="558154"/>
                </a:cubicBezTo>
                <a:lnTo>
                  <a:pt x="3577475" y="353512"/>
                </a:lnTo>
                <a:lnTo>
                  <a:pt x="3723382" y="698290"/>
                </a:lnTo>
                <a:lnTo>
                  <a:pt x="3766819" y="625997"/>
                </a:lnTo>
                <a:lnTo>
                  <a:pt x="4240178" y="660476"/>
                </a:lnTo>
                <a:lnTo>
                  <a:pt x="4216788" y="976336"/>
                </a:lnTo>
                <a:cubicBezTo>
                  <a:pt x="4310345" y="935185"/>
                  <a:pt x="4373832" y="862894"/>
                  <a:pt x="4400563" y="816181"/>
                </a:cubicBezTo>
                <a:cubicBezTo>
                  <a:pt x="4412814" y="795050"/>
                  <a:pt x="4441772" y="792825"/>
                  <a:pt x="4456252" y="811733"/>
                </a:cubicBezTo>
                <a:cubicBezTo>
                  <a:pt x="4514169" y="884025"/>
                  <a:pt x="4611067" y="1039731"/>
                  <a:pt x="4598817" y="1173193"/>
                </a:cubicBezTo>
                <a:cubicBezTo>
                  <a:pt x="4575427" y="1411202"/>
                  <a:pt x="4496348" y="1450128"/>
                  <a:pt x="4406131" y="1562459"/>
                </a:cubicBezTo>
                <a:cubicBezTo>
                  <a:pt x="4348215" y="1634750"/>
                  <a:pt x="4392765" y="1689248"/>
                  <a:pt x="4467390" y="1713716"/>
                </a:cubicBezTo>
                <a:cubicBezTo>
                  <a:pt x="4591019" y="1753755"/>
                  <a:pt x="4732471" y="1818261"/>
                  <a:pt x="4697943" y="1989538"/>
                </a:cubicBezTo>
                <a:cubicBezTo>
                  <a:pt x="4666757" y="2141907"/>
                  <a:pt x="4674553" y="2259799"/>
                  <a:pt x="4707967" y="2344326"/>
                </a:cubicBezTo>
                <a:lnTo>
                  <a:pt x="4964137" y="2377692"/>
                </a:lnTo>
                <a:lnTo>
                  <a:pt x="4738039" y="2675757"/>
                </a:lnTo>
                <a:lnTo>
                  <a:pt x="4822687" y="2677982"/>
                </a:lnTo>
                <a:lnTo>
                  <a:pt x="5028737" y="3105061"/>
                </a:lnTo>
                <a:lnTo>
                  <a:pt x="4743609" y="3242972"/>
                </a:lnTo>
                <a:cubicBezTo>
                  <a:pt x="4827141" y="3303031"/>
                  <a:pt x="4921814" y="3321938"/>
                  <a:pt x="4975275" y="3321938"/>
                </a:cubicBezTo>
                <a:cubicBezTo>
                  <a:pt x="4999779" y="3321938"/>
                  <a:pt x="5015372" y="3345294"/>
                  <a:pt x="5006461" y="3367538"/>
                </a:cubicBezTo>
                <a:cubicBezTo>
                  <a:pt x="4971933" y="3455400"/>
                  <a:pt x="4886173" y="3616667"/>
                  <a:pt x="4763657" y="3672276"/>
                </a:cubicBezTo>
                <a:cubicBezTo>
                  <a:pt x="4546468" y="3772373"/>
                  <a:pt x="4472958" y="3722325"/>
                  <a:pt x="4330394" y="3701194"/>
                </a:cubicBezTo>
                <a:cubicBezTo>
                  <a:pt x="4239063" y="3686735"/>
                  <a:pt x="4214560" y="3753466"/>
                  <a:pt x="4230153" y="3830207"/>
                </a:cubicBezTo>
                <a:cubicBezTo>
                  <a:pt x="4255771" y="3956996"/>
                  <a:pt x="4271364" y="4111590"/>
                  <a:pt x="4105409" y="4167199"/>
                </a:cubicBezTo>
                <a:cubicBezTo>
                  <a:pt x="3957277" y="4216135"/>
                  <a:pt x="3859263" y="4282867"/>
                  <a:pt x="3802460" y="4352935"/>
                </a:cubicBezTo>
                <a:lnTo>
                  <a:pt x="3901587" y="4590942"/>
                </a:lnTo>
                <a:lnTo>
                  <a:pt x="3530697" y="4544231"/>
                </a:lnTo>
                <a:lnTo>
                  <a:pt x="3571907" y="4618748"/>
                </a:lnTo>
                <a:lnTo>
                  <a:pt x="3304599" y="5010237"/>
                </a:lnTo>
                <a:lnTo>
                  <a:pt x="3042859" y="4832287"/>
                </a:lnTo>
                <a:cubicBezTo>
                  <a:pt x="3031721" y="4933496"/>
                  <a:pt x="3061794" y="5024695"/>
                  <a:pt x="3089638" y="5071407"/>
                </a:cubicBezTo>
                <a:cubicBezTo>
                  <a:pt x="3100776" y="5091426"/>
                  <a:pt x="3088525" y="5118118"/>
                  <a:pt x="3065135" y="5121456"/>
                </a:cubicBezTo>
                <a:cubicBezTo>
                  <a:pt x="2972691" y="5135914"/>
                  <a:pt x="2790031" y="5141474"/>
                  <a:pt x="2679765" y="5063622"/>
                </a:cubicBezTo>
                <a:cubicBezTo>
                  <a:pt x="2484853" y="4924598"/>
                  <a:pt x="2490422" y="4836736"/>
                  <a:pt x="2438075" y="4702162"/>
                </a:cubicBezTo>
                <a:cubicBezTo>
                  <a:pt x="2403547" y="4616522"/>
                  <a:pt x="2334492" y="4627645"/>
                  <a:pt x="2275462" y="4679918"/>
                </a:cubicBezTo>
                <a:cubicBezTo>
                  <a:pt x="2178562" y="4766668"/>
                  <a:pt x="2051591" y="4856755"/>
                  <a:pt x="1921279" y="4741087"/>
                </a:cubicBezTo>
                <a:cubicBezTo>
                  <a:pt x="1804331" y="4637655"/>
                  <a:pt x="1697408" y="4585382"/>
                  <a:pt x="1608305" y="4572035"/>
                </a:cubicBezTo>
                <a:lnTo>
                  <a:pt x="1451262" y="4776678"/>
                </a:lnTo>
                <a:lnTo>
                  <a:pt x="1305356" y="4431900"/>
                </a:lnTo>
                <a:lnTo>
                  <a:pt x="1261919" y="4504192"/>
                </a:lnTo>
                <a:lnTo>
                  <a:pt x="788560" y="4469715"/>
                </a:lnTo>
                <a:lnTo>
                  <a:pt x="811950" y="4153853"/>
                </a:lnTo>
                <a:cubicBezTo>
                  <a:pt x="718392" y="4195004"/>
                  <a:pt x="654905" y="4267296"/>
                  <a:pt x="628175" y="4314008"/>
                </a:cubicBezTo>
                <a:cubicBezTo>
                  <a:pt x="615922" y="4335140"/>
                  <a:pt x="586965" y="4337364"/>
                  <a:pt x="572485" y="4318457"/>
                </a:cubicBezTo>
                <a:cubicBezTo>
                  <a:pt x="514569" y="4246165"/>
                  <a:pt x="417670" y="4090458"/>
                  <a:pt x="429921" y="3956996"/>
                </a:cubicBezTo>
                <a:cubicBezTo>
                  <a:pt x="453311" y="3718988"/>
                  <a:pt x="532389" y="3680062"/>
                  <a:pt x="622606" y="3567731"/>
                </a:cubicBezTo>
                <a:cubicBezTo>
                  <a:pt x="680523" y="3495439"/>
                  <a:pt x="635972" y="3440941"/>
                  <a:pt x="561348" y="3416473"/>
                </a:cubicBezTo>
                <a:cubicBezTo>
                  <a:pt x="437717" y="3376434"/>
                  <a:pt x="296267" y="3311928"/>
                  <a:pt x="330795" y="3140651"/>
                </a:cubicBezTo>
                <a:cubicBezTo>
                  <a:pt x="361981" y="2988282"/>
                  <a:pt x="354184" y="2870390"/>
                  <a:pt x="320770" y="2785864"/>
                </a:cubicBezTo>
                <a:lnTo>
                  <a:pt x="64600" y="2752499"/>
                </a:lnTo>
                <a:lnTo>
                  <a:pt x="290697" y="2454432"/>
                </a:lnTo>
                <a:lnTo>
                  <a:pt x="206051" y="2452207"/>
                </a:lnTo>
                <a:lnTo>
                  <a:pt x="0" y="2025128"/>
                </a:lnTo>
                <a:lnTo>
                  <a:pt x="285129" y="1887217"/>
                </a:lnTo>
                <a:cubicBezTo>
                  <a:pt x="201595" y="1827160"/>
                  <a:pt x="106924" y="1808252"/>
                  <a:pt x="53462" y="1808252"/>
                </a:cubicBezTo>
                <a:cubicBezTo>
                  <a:pt x="30073" y="1809364"/>
                  <a:pt x="13366" y="1784895"/>
                  <a:pt x="22276" y="1762653"/>
                </a:cubicBezTo>
                <a:cubicBezTo>
                  <a:pt x="56803" y="1674789"/>
                  <a:pt x="142565" y="1513523"/>
                  <a:pt x="265081" y="1457913"/>
                </a:cubicBezTo>
                <a:cubicBezTo>
                  <a:pt x="482268" y="1357816"/>
                  <a:pt x="555779" y="1407864"/>
                  <a:pt x="698344" y="1428997"/>
                </a:cubicBezTo>
                <a:cubicBezTo>
                  <a:pt x="789674" y="1443455"/>
                  <a:pt x="814177" y="1376723"/>
                  <a:pt x="798584" y="1299982"/>
                </a:cubicBezTo>
                <a:cubicBezTo>
                  <a:pt x="772967" y="1173193"/>
                  <a:pt x="757374" y="1018600"/>
                  <a:pt x="923328" y="962990"/>
                </a:cubicBezTo>
                <a:cubicBezTo>
                  <a:pt x="1071461" y="914054"/>
                  <a:pt x="1169474" y="847323"/>
                  <a:pt x="1226277" y="777256"/>
                </a:cubicBezTo>
                <a:lnTo>
                  <a:pt x="1127150" y="539247"/>
                </a:lnTo>
                <a:lnTo>
                  <a:pt x="1498041" y="585959"/>
                </a:lnTo>
                <a:lnTo>
                  <a:pt x="1456830" y="511443"/>
                </a:lnTo>
                <a:lnTo>
                  <a:pt x="1724138" y="119953"/>
                </a:lnTo>
                <a:lnTo>
                  <a:pt x="1985878" y="297903"/>
                </a:lnTo>
                <a:cubicBezTo>
                  <a:pt x="1997016" y="196694"/>
                  <a:pt x="1966943" y="105494"/>
                  <a:pt x="1939099" y="58782"/>
                </a:cubicBezTo>
                <a:cubicBezTo>
                  <a:pt x="1927962" y="38763"/>
                  <a:pt x="1940213" y="12071"/>
                  <a:pt x="1963603" y="8734"/>
                </a:cubicBezTo>
                <a:cubicBezTo>
                  <a:pt x="1986714" y="5119"/>
                  <a:pt x="2015463" y="2061"/>
                  <a:pt x="2047310" y="723"/>
                </a:cubicBezTo>
                <a:close/>
              </a:path>
            </a:pathLst>
          </a:custGeom>
        </p:spPr>
      </p:pic>
    </p:spTree>
    <p:extLst>
      <p:ext uri="{BB962C8B-B14F-4D97-AF65-F5344CB8AC3E}">
        <p14:creationId xmlns:p14="http://schemas.microsoft.com/office/powerpoint/2010/main" val="20433344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lassholder for bilde 12" descr="Et bilde som inneholder tekst, logo, Font, Grafikk&#10;&#10;KI-generert innhold kan være feil.">
            <a:extLst>
              <a:ext uri="{FF2B5EF4-FFF2-40B4-BE49-F238E27FC236}">
                <a16:creationId xmlns:a16="http://schemas.microsoft.com/office/drawing/2014/main" id="{846D7CE5-D476-5737-AFAE-226EB07849A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5872" r="5872"/>
          <a:stretch>
            <a:fillRect/>
          </a:stretch>
        </p:blipFill>
        <p:spPr>
          <a:xfrm>
            <a:off x="601693" y="3309578"/>
            <a:ext cx="4741958" cy="4017998"/>
          </a:xfrm>
        </p:spPr>
      </p:pic>
      <p:sp>
        <p:nvSpPr>
          <p:cNvPr id="3" name="Tittel 2">
            <a:extLst>
              <a:ext uri="{FF2B5EF4-FFF2-40B4-BE49-F238E27FC236}">
                <a16:creationId xmlns:a16="http://schemas.microsoft.com/office/drawing/2014/main" id="{4A332DD7-473D-598A-8A09-D17FF0014358}"/>
              </a:ext>
            </a:extLst>
          </p:cNvPr>
          <p:cNvSpPr>
            <a:spLocks noGrp="1"/>
          </p:cNvSpPr>
          <p:nvPr>
            <p:ph type="title"/>
          </p:nvPr>
        </p:nvSpPr>
        <p:spPr>
          <a:xfrm>
            <a:off x="614123" y="1833263"/>
            <a:ext cx="4842303" cy="1895644"/>
          </a:xfrm>
        </p:spPr>
        <p:txBody>
          <a:bodyPr>
            <a:normAutofit/>
          </a:bodyPr>
          <a:lstStyle/>
          <a:p>
            <a:r>
              <a:rPr lang="nb-NO" sz="2800" dirty="0"/>
              <a:t>Med utgangspunkt i de frivilliges interesser skapes tjenester og møteplasser:</a:t>
            </a:r>
          </a:p>
        </p:txBody>
      </p:sp>
      <p:sp>
        <p:nvSpPr>
          <p:cNvPr id="4" name="Plassholder for tekst 3">
            <a:extLst>
              <a:ext uri="{FF2B5EF4-FFF2-40B4-BE49-F238E27FC236}">
                <a16:creationId xmlns:a16="http://schemas.microsoft.com/office/drawing/2014/main" id="{F7E586D3-7FA7-4E37-C7B6-DEC7708660D5}"/>
              </a:ext>
            </a:extLst>
          </p:cNvPr>
          <p:cNvSpPr>
            <a:spLocks noGrp="1"/>
          </p:cNvSpPr>
          <p:nvPr>
            <p:ph type="body" sz="quarter" idx="12"/>
          </p:nvPr>
        </p:nvSpPr>
        <p:spPr/>
        <p:txBody>
          <a:bodyPr/>
          <a:lstStyle/>
          <a:p>
            <a:endParaRPr lang="nb-NO" dirty="0"/>
          </a:p>
        </p:txBody>
      </p:sp>
      <p:graphicFrame>
        <p:nvGraphicFramePr>
          <p:cNvPr id="6" name="Tabell 5">
            <a:extLst>
              <a:ext uri="{FF2B5EF4-FFF2-40B4-BE49-F238E27FC236}">
                <a16:creationId xmlns:a16="http://schemas.microsoft.com/office/drawing/2014/main" id="{275C3B8B-6879-9CA8-7C87-23D84C8915B8}"/>
              </a:ext>
            </a:extLst>
          </p:cNvPr>
          <p:cNvGraphicFramePr>
            <a:graphicFrameLocks noGrp="1"/>
          </p:cNvGraphicFramePr>
          <p:nvPr>
            <p:extLst>
              <p:ext uri="{D42A27DB-BD31-4B8C-83A1-F6EECF244321}">
                <p14:modId xmlns:p14="http://schemas.microsoft.com/office/powerpoint/2010/main" val="1532306216"/>
              </p:ext>
            </p:extLst>
          </p:nvPr>
        </p:nvGraphicFramePr>
        <p:xfrm>
          <a:off x="13562685" y="762573"/>
          <a:ext cx="261258" cy="33964316"/>
        </p:xfrm>
        <a:graphic>
          <a:graphicData uri="http://schemas.openxmlformats.org/drawingml/2006/table">
            <a:tbl>
              <a:tblPr>
                <a:tableStyleId>{5C22544A-7EE6-4342-B048-85BDC9FD1C3A}</a:tableStyleId>
              </a:tblPr>
              <a:tblGrid>
                <a:gridCol w="109559">
                  <a:extLst>
                    <a:ext uri="{9D8B030D-6E8A-4147-A177-3AD203B41FA5}">
                      <a16:colId xmlns:a16="http://schemas.microsoft.com/office/drawing/2014/main" val="3045327114"/>
                    </a:ext>
                  </a:extLst>
                </a:gridCol>
                <a:gridCol w="101133">
                  <a:extLst>
                    <a:ext uri="{9D8B030D-6E8A-4147-A177-3AD203B41FA5}">
                      <a16:colId xmlns:a16="http://schemas.microsoft.com/office/drawing/2014/main" val="3865433192"/>
                    </a:ext>
                  </a:extLst>
                </a:gridCol>
                <a:gridCol w="50566">
                  <a:extLst>
                    <a:ext uri="{9D8B030D-6E8A-4147-A177-3AD203B41FA5}">
                      <a16:colId xmlns:a16="http://schemas.microsoft.com/office/drawing/2014/main" val="1917808828"/>
                    </a:ext>
                  </a:extLst>
                </a:gridCol>
              </a:tblGrid>
              <a:tr h="0">
                <a:tc>
                  <a:txBody>
                    <a:bodyPr/>
                    <a:lstStyle/>
                    <a:p>
                      <a:pPr algn="l" fontAlgn="b"/>
                      <a:r>
                        <a:rPr lang="nb-NO" sz="700" u="none" strike="noStrike" dirty="0">
                          <a:effectLst/>
                        </a:rPr>
                        <a:t> </a:t>
                      </a:r>
                      <a:endParaRPr lang="nb-NO" sz="700" b="0" i="0" u="none" strike="noStrike" dirty="0">
                        <a:solidFill>
                          <a:srgbClr val="000000"/>
                        </a:solidFill>
                        <a:effectLst/>
                        <a:latin typeface="Aptos Narrow" panose="020B0004020202020204" pitchFamily="34" charset="0"/>
                      </a:endParaRPr>
                    </a:p>
                  </a:txBody>
                  <a:tcPr marL="3862" marR="3862" marT="3862" marB="0" anchor="b"/>
                </a:tc>
                <a:tc>
                  <a:txBody>
                    <a:bodyPr/>
                    <a:lstStyle/>
                    <a:p>
                      <a:pPr algn="l" fontAlgn="b"/>
                      <a:r>
                        <a:rPr lang="nb-NO" sz="700" u="none" strike="noStrike">
                          <a:effectLst/>
                        </a:rPr>
                        <a:t> </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l" fontAlgn="b"/>
                      <a:r>
                        <a:rPr lang="nb-NO" sz="700" u="none" strike="noStrike">
                          <a:effectLst/>
                        </a:rPr>
                        <a:t> </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3133295303"/>
                  </a:ext>
                </a:extLst>
              </a:tr>
              <a:tr h="0">
                <a:tc>
                  <a:txBody>
                    <a:bodyPr/>
                    <a:lstStyle/>
                    <a:p>
                      <a:pPr algn="l" fontAlgn="b"/>
                      <a:r>
                        <a:rPr lang="nb-NO" sz="700" u="none" strike="noStrike" dirty="0">
                          <a:effectLst/>
                        </a:rPr>
                        <a:t>Frivilligsentralen:</a:t>
                      </a:r>
                      <a:endParaRPr lang="nb-NO" sz="700" b="0" i="0" u="none" strike="noStrike" dirty="0">
                        <a:solidFill>
                          <a:srgbClr val="000000"/>
                        </a:solidFill>
                        <a:effectLst/>
                        <a:latin typeface="Aptos Narrow" panose="020B0004020202020204" pitchFamily="34" charset="0"/>
                      </a:endParaRPr>
                    </a:p>
                  </a:txBody>
                  <a:tcPr marL="3862" marR="3862" marT="3862" marB="0" anchor="b"/>
                </a:tc>
                <a:tc>
                  <a:txBody>
                    <a:bodyPr/>
                    <a:lstStyle/>
                    <a:p>
                      <a:pPr algn="l" fontAlgn="b"/>
                      <a:r>
                        <a:rPr lang="nb-NO" sz="700" u="none" strike="noStrike">
                          <a:effectLst/>
                        </a:rPr>
                        <a:t>Antall frivillige</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l" fontAlgn="b"/>
                      <a:r>
                        <a:rPr lang="nb-NO" sz="700" u="none" strike="noStrike">
                          <a:effectLst/>
                        </a:rPr>
                        <a:t>Timer</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901837765"/>
                  </a:ext>
                </a:extLst>
              </a:tr>
              <a:tr h="0">
                <a:tc>
                  <a:txBody>
                    <a:bodyPr/>
                    <a:lstStyle/>
                    <a:p>
                      <a:pPr algn="l" fontAlgn="b"/>
                      <a:r>
                        <a:rPr lang="nb-NO" sz="700" u="none" strike="noStrike" dirty="0">
                          <a:effectLst/>
                        </a:rPr>
                        <a:t>Butikken på mottaket</a:t>
                      </a:r>
                      <a:endParaRPr lang="nb-NO" sz="700" b="0" i="0" u="none" strike="noStrike" dirty="0">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14</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334</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2883505540"/>
                  </a:ext>
                </a:extLst>
              </a:tr>
              <a:tr h="0">
                <a:tc>
                  <a:txBody>
                    <a:bodyPr/>
                    <a:lstStyle/>
                    <a:p>
                      <a:pPr algn="l" fontAlgn="b"/>
                      <a:r>
                        <a:rPr lang="nb-NO" sz="700" u="none" strike="noStrike">
                          <a:effectLst/>
                        </a:rPr>
                        <a:t>Familiedag på mottaket</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dirty="0">
                          <a:effectLst/>
                        </a:rPr>
                        <a:t>4</a:t>
                      </a:r>
                      <a:endParaRPr lang="nb-NO" sz="700" b="0" i="0" u="none" strike="noStrike" dirty="0">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16</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3911277803"/>
                  </a:ext>
                </a:extLst>
              </a:tr>
              <a:tr h="0">
                <a:tc>
                  <a:txBody>
                    <a:bodyPr/>
                    <a:lstStyle/>
                    <a:p>
                      <a:pPr algn="l" fontAlgn="b"/>
                      <a:r>
                        <a:rPr lang="nb-NO" sz="700" u="none" strike="noStrike">
                          <a:effectLst/>
                        </a:rPr>
                        <a:t>Dugnad i butikken</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2</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6</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1965356469"/>
                  </a:ext>
                </a:extLst>
              </a:tr>
              <a:tr h="0">
                <a:tc>
                  <a:txBody>
                    <a:bodyPr/>
                    <a:lstStyle/>
                    <a:p>
                      <a:pPr algn="l" fontAlgn="b"/>
                      <a:r>
                        <a:rPr lang="nb-NO" sz="700" u="none" strike="noStrike">
                          <a:effectLst/>
                        </a:rPr>
                        <a:t>Tolk, ledsager</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80</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110108113"/>
                  </a:ext>
                </a:extLst>
              </a:tr>
              <a:tr h="0">
                <a:tc>
                  <a:txBody>
                    <a:bodyPr/>
                    <a:lstStyle/>
                    <a:p>
                      <a:pPr algn="l" fontAlgn="b"/>
                      <a:r>
                        <a:rPr lang="nb-NO" sz="700" u="none" strike="noStrike">
                          <a:effectLst/>
                        </a:rPr>
                        <a:t>Engelskkurs</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48</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2021523520"/>
                  </a:ext>
                </a:extLst>
              </a:tr>
              <a:tr h="0">
                <a:tc>
                  <a:txBody>
                    <a:bodyPr/>
                    <a:lstStyle/>
                    <a:p>
                      <a:pPr algn="l" fontAlgn="b"/>
                      <a:r>
                        <a:rPr lang="nb-NO" sz="700" u="none" strike="noStrike">
                          <a:effectLst/>
                        </a:rPr>
                        <a:t>Sykkelpilot</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2</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64</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3463540266"/>
                  </a:ext>
                </a:extLst>
              </a:tr>
              <a:tr h="0">
                <a:tc>
                  <a:txBody>
                    <a:bodyPr/>
                    <a:lstStyle/>
                    <a:p>
                      <a:pPr algn="l" fontAlgn="b"/>
                      <a:r>
                        <a:rPr lang="nb-NO" sz="700" u="none" strike="noStrike">
                          <a:effectLst/>
                        </a:rPr>
                        <a:t>Elvelangs</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26</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156</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3317657667"/>
                  </a:ext>
                </a:extLst>
              </a:tr>
              <a:tr h="0">
                <a:tc>
                  <a:txBody>
                    <a:bodyPr/>
                    <a:lstStyle/>
                    <a:p>
                      <a:pPr algn="l" fontAlgn="b"/>
                      <a:r>
                        <a:rPr lang="nb-NO" sz="700" u="none" strike="noStrike">
                          <a:effectLst/>
                        </a:rPr>
                        <a:t>Filming ny på Kongsberg</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5</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15</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4255494915"/>
                  </a:ext>
                </a:extLst>
              </a:tr>
              <a:tr h="0">
                <a:tc>
                  <a:txBody>
                    <a:bodyPr/>
                    <a:lstStyle/>
                    <a:p>
                      <a:pPr algn="l" fontAlgn="b"/>
                      <a:r>
                        <a:rPr lang="nb-NO" sz="700" u="none" strike="noStrike">
                          <a:effectLst/>
                        </a:rPr>
                        <a:t>Filosofikafé, plnalegging</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16</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4234617475"/>
                  </a:ext>
                </a:extLst>
              </a:tr>
              <a:tr h="0">
                <a:tc>
                  <a:txBody>
                    <a:bodyPr/>
                    <a:lstStyle/>
                    <a:p>
                      <a:pPr algn="l" fontAlgn="b"/>
                      <a:r>
                        <a:rPr lang="nb-NO" sz="700" u="none" strike="noStrike">
                          <a:effectLst/>
                        </a:rPr>
                        <a:t>Handling/transport varer</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2</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88</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1805256977"/>
                  </a:ext>
                </a:extLst>
              </a:tr>
              <a:tr h="0">
                <a:tc>
                  <a:txBody>
                    <a:bodyPr/>
                    <a:lstStyle/>
                    <a:p>
                      <a:pPr algn="l" fontAlgn="b"/>
                      <a:r>
                        <a:rPr lang="nb-NO" sz="700" u="none" strike="noStrike">
                          <a:effectLst/>
                        </a:rPr>
                        <a:t>IKT kafé</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3</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398</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777607581"/>
                  </a:ext>
                </a:extLst>
              </a:tr>
              <a:tr h="0">
                <a:tc>
                  <a:txBody>
                    <a:bodyPr/>
                    <a:lstStyle/>
                    <a:p>
                      <a:pPr algn="l" fontAlgn="b"/>
                      <a:r>
                        <a:rPr lang="nb-NO" sz="700" u="none" strike="noStrike">
                          <a:effectLst/>
                        </a:rPr>
                        <a:t>Intervju frivillige/deltakere</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8</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4077786098"/>
                  </a:ext>
                </a:extLst>
              </a:tr>
              <a:tr h="0">
                <a:tc>
                  <a:txBody>
                    <a:bodyPr/>
                    <a:lstStyle/>
                    <a:p>
                      <a:pPr algn="l" fontAlgn="b"/>
                      <a:r>
                        <a:rPr lang="nb-NO" sz="700" u="none" strike="noStrike">
                          <a:effectLst/>
                        </a:rPr>
                        <a:t>Nymoens kafé</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5</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1694</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3003882722"/>
                  </a:ext>
                </a:extLst>
              </a:tr>
              <a:tr h="0">
                <a:tc>
                  <a:txBody>
                    <a:bodyPr/>
                    <a:lstStyle/>
                    <a:p>
                      <a:pPr algn="l" fontAlgn="b"/>
                      <a:r>
                        <a:rPr lang="nb-NO" sz="700" u="none" strike="noStrike">
                          <a:effectLst/>
                        </a:rPr>
                        <a:t>Kulturkafé</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35</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120</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2627483230"/>
                  </a:ext>
                </a:extLst>
              </a:tr>
              <a:tr h="0">
                <a:tc>
                  <a:txBody>
                    <a:bodyPr/>
                    <a:lstStyle/>
                    <a:p>
                      <a:pPr algn="l" fontAlgn="b"/>
                      <a:r>
                        <a:rPr lang="nb-NO" sz="700" u="none" strike="noStrike">
                          <a:effectLst/>
                        </a:rPr>
                        <a:t>Lesevenn</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4</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172</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1085367969"/>
                  </a:ext>
                </a:extLst>
              </a:tr>
              <a:tr h="0">
                <a:tc>
                  <a:txBody>
                    <a:bodyPr/>
                    <a:lstStyle/>
                    <a:p>
                      <a:pPr algn="l" fontAlgn="b"/>
                      <a:r>
                        <a:rPr lang="nb-NO" sz="700" u="none" strike="noStrike">
                          <a:effectLst/>
                        </a:rPr>
                        <a:t>Livets minnebok, intervjuobjekter</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8</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64</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2124682050"/>
                  </a:ext>
                </a:extLst>
              </a:tr>
              <a:tr h="0">
                <a:tc>
                  <a:txBody>
                    <a:bodyPr/>
                    <a:lstStyle/>
                    <a:p>
                      <a:pPr algn="l" fontAlgn="b"/>
                      <a:r>
                        <a:rPr lang="nb-NO" sz="700" u="none" strike="noStrike">
                          <a:effectLst/>
                        </a:rPr>
                        <a:t>Menneskebibliotek april  + deseember</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l" fontAlgn="b"/>
                      <a:r>
                        <a:rPr lang="nb-NO" sz="700" u="none" strike="noStrike">
                          <a:effectLst/>
                        </a:rPr>
                        <a:t>14 x 2 </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84</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388860152"/>
                  </a:ext>
                </a:extLst>
              </a:tr>
              <a:tr h="0">
                <a:tc>
                  <a:txBody>
                    <a:bodyPr/>
                    <a:lstStyle/>
                    <a:p>
                      <a:pPr algn="l" fontAlgn="b"/>
                      <a:r>
                        <a:rPr lang="nb-NO" sz="700" u="none" strike="noStrike">
                          <a:effectLst/>
                        </a:rPr>
                        <a:t>Film menneskebiliotek x 2</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13</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39</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484807983"/>
                  </a:ext>
                </a:extLst>
              </a:tr>
              <a:tr h="0">
                <a:tc>
                  <a:txBody>
                    <a:bodyPr/>
                    <a:lstStyle/>
                    <a:p>
                      <a:pPr algn="l" fontAlgn="b"/>
                      <a:r>
                        <a:rPr lang="nb-NO" sz="700" u="none" strike="noStrike">
                          <a:effectLst/>
                        </a:rPr>
                        <a:t>Miljøko på biblioteket</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14</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54</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2705395625"/>
                  </a:ext>
                </a:extLst>
              </a:tr>
              <a:tr h="0">
                <a:tc>
                  <a:txBody>
                    <a:bodyPr/>
                    <a:lstStyle/>
                    <a:p>
                      <a:pPr algn="l" fontAlgn="b"/>
                      <a:r>
                        <a:rPr lang="nb-NO" sz="700" u="none" strike="noStrike">
                          <a:effectLst/>
                        </a:rPr>
                        <a:t>Praktisk hjelp i hjemmet</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15</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274</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1465175119"/>
                  </a:ext>
                </a:extLst>
              </a:tr>
              <a:tr h="0">
                <a:tc>
                  <a:txBody>
                    <a:bodyPr/>
                    <a:lstStyle/>
                    <a:p>
                      <a:pPr algn="l" fontAlgn="b"/>
                      <a:r>
                        <a:rPr lang="nb-NO" sz="700" u="none" strike="noStrike">
                          <a:effectLst/>
                        </a:rPr>
                        <a:t>Filosofikafé praktisk</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11</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117</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3955890274"/>
                  </a:ext>
                </a:extLst>
              </a:tr>
              <a:tr h="0">
                <a:tc>
                  <a:txBody>
                    <a:bodyPr/>
                    <a:lstStyle/>
                    <a:p>
                      <a:pPr algn="l" fontAlgn="b"/>
                      <a:r>
                        <a:rPr lang="nb-NO" sz="700" u="none" strike="noStrike">
                          <a:effectLst/>
                        </a:rPr>
                        <a:t>Seniordans</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3</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216</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2275622823"/>
                  </a:ext>
                </a:extLst>
              </a:tr>
              <a:tr h="0">
                <a:tc>
                  <a:txBody>
                    <a:bodyPr/>
                    <a:lstStyle/>
                    <a:p>
                      <a:pPr algn="l" fontAlgn="b"/>
                      <a:r>
                        <a:rPr lang="nb-NO" sz="700" u="none" strike="noStrike">
                          <a:effectLst/>
                        </a:rPr>
                        <a:t>Spillkvelder bibliotek</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24</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3524329554"/>
                  </a:ext>
                </a:extLst>
              </a:tr>
              <a:tr h="0">
                <a:tc>
                  <a:txBody>
                    <a:bodyPr/>
                    <a:lstStyle/>
                    <a:p>
                      <a:pPr algn="l" fontAlgn="b"/>
                      <a:r>
                        <a:rPr lang="nb-NO" sz="700" u="none" strike="noStrike">
                          <a:effectLst/>
                        </a:rPr>
                        <a:t>Snørydding og transport</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6</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146</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944534128"/>
                  </a:ext>
                </a:extLst>
              </a:tr>
              <a:tr h="0">
                <a:tc>
                  <a:txBody>
                    <a:bodyPr/>
                    <a:lstStyle/>
                    <a:p>
                      <a:pPr algn="l" fontAlgn="b"/>
                      <a:r>
                        <a:rPr lang="nb-NO" sz="700" u="none" strike="noStrike">
                          <a:effectLst/>
                        </a:rPr>
                        <a:t>Språktrenere</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15</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954</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1814049760"/>
                  </a:ext>
                </a:extLst>
              </a:tr>
              <a:tr h="0">
                <a:tc>
                  <a:txBody>
                    <a:bodyPr/>
                    <a:lstStyle/>
                    <a:p>
                      <a:pPr algn="l" fontAlgn="b"/>
                      <a:r>
                        <a:rPr lang="nb-NO" sz="700" u="none" strike="noStrike">
                          <a:effectLst/>
                        </a:rPr>
                        <a:t>Turgåong</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2</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21</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1741606183"/>
                  </a:ext>
                </a:extLst>
              </a:tr>
              <a:tr h="0">
                <a:tc>
                  <a:txBody>
                    <a:bodyPr/>
                    <a:lstStyle/>
                    <a:p>
                      <a:pPr algn="l" fontAlgn="b"/>
                      <a:r>
                        <a:rPr lang="nb-NO" sz="700" u="none" strike="noStrike">
                          <a:effectLst/>
                        </a:rPr>
                        <a:t>Evaluering av språkkafé</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10</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30</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3667285891"/>
                  </a:ext>
                </a:extLst>
              </a:tr>
              <a:tr h="0">
                <a:tc>
                  <a:txBody>
                    <a:bodyPr/>
                    <a:lstStyle/>
                    <a:p>
                      <a:pPr algn="l" fontAlgn="b"/>
                      <a:r>
                        <a:rPr lang="nb-NO" sz="700" u="none" strike="noStrike">
                          <a:effectLst/>
                        </a:rPr>
                        <a:t>Testpanel digitalt språkkurs</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5</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15</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1490566387"/>
                  </a:ext>
                </a:extLst>
              </a:tr>
              <a:tr h="0">
                <a:tc>
                  <a:txBody>
                    <a:bodyPr/>
                    <a:lstStyle/>
                    <a:p>
                      <a:pPr algn="l" fontAlgn="b"/>
                      <a:r>
                        <a:rPr lang="nb-NO" sz="700" u="none" strike="noStrike">
                          <a:effectLst/>
                        </a:rPr>
                        <a:t>Strikking for alle</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5</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430</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2321289107"/>
                  </a:ext>
                </a:extLst>
              </a:tr>
              <a:tr h="0">
                <a:tc>
                  <a:txBody>
                    <a:bodyPr/>
                    <a:lstStyle/>
                    <a:p>
                      <a:pPr algn="l" fontAlgn="b"/>
                      <a:r>
                        <a:rPr lang="nb-NO" sz="700" u="none" strike="noStrike">
                          <a:effectLst/>
                        </a:rPr>
                        <a:t>UKM</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5</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20</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442902262"/>
                  </a:ext>
                </a:extLst>
              </a:tr>
              <a:tr h="0">
                <a:tc>
                  <a:txBody>
                    <a:bodyPr/>
                    <a:lstStyle/>
                    <a:p>
                      <a:pPr algn="l" fontAlgn="b"/>
                      <a:r>
                        <a:rPr lang="nb-NO" sz="700" u="none" strike="noStrike">
                          <a:effectLst/>
                        </a:rPr>
                        <a:t>KUR, ungdomskafé</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4</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36</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318158316"/>
                  </a:ext>
                </a:extLst>
              </a:tr>
              <a:tr h="0">
                <a:tc>
                  <a:txBody>
                    <a:bodyPr/>
                    <a:lstStyle/>
                    <a:p>
                      <a:pPr algn="l" fontAlgn="b"/>
                      <a:r>
                        <a:rPr lang="nb-NO" sz="700" u="none" strike="noStrike">
                          <a:effectLst/>
                        </a:rPr>
                        <a:t>Vitensenteret</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2</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12</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2587518142"/>
                  </a:ext>
                </a:extLst>
              </a:tr>
              <a:tr h="0">
                <a:tc>
                  <a:txBody>
                    <a:bodyPr/>
                    <a:lstStyle/>
                    <a:p>
                      <a:pPr algn="l" fontAlgn="b"/>
                      <a:r>
                        <a:rPr lang="nb-NO" sz="700" u="none" strike="noStrike">
                          <a:effectLst/>
                        </a:rPr>
                        <a:t>Sum</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225</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5751</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3120831797"/>
                  </a:ext>
                </a:extLst>
              </a:tr>
              <a:tr h="0">
                <a:tc>
                  <a:txBody>
                    <a:bodyPr/>
                    <a:lstStyle/>
                    <a:p>
                      <a:pPr algn="l" fontAlgn="b"/>
                      <a:r>
                        <a:rPr lang="nb-NO" sz="700" u="none" strike="noStrike">
                          <a:effectLst/>
                        </a:rPr>
                        <a:t>Et frivillig årsverk er 1650 timer,= 3,5 årsvek </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l" fontAlgn="b"/>
                      <a:r>
                        <a:rPr lang="nb-NO" sz="700" u="none" strike="noStrike">
                          <a:effectLst/>
                        </a:rPr>
                        <a:t> </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l" fontAlgn="b"/>
                      <a:r>
                        <a:rPr lang="nb-NO" sz="700" u="none" strike="noStrike">
                          <a:effectLst/>
                        </a:rPr>
                        <a:t> </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3101557423"/>
                  </a:ext>
                </a:extLst>
              </a:tr>
              <a:tr h="0">
                <a:tc>
                  <a:txBody>
                    <a:bodyPr/>
                    <a:lstStyle/>
                    <a:p>
                      <a:pPr algn="l" fontAlgn="b"/>
                      <a:r>
                        <a:rPr lang="nb-NO" sz="700" u="none" strike="noStrike">
                          <a:effectLst/>
                        </a:rPr>
                        <a:t> </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l" fontAlgn="b"/>
                      <a:r>
                        <a:rPr lang="nb-NO" sz="700" u="none" strike="noStrike">
                          <a:effectLst/>
                        </a:rPr>
                        <a:t> </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l" fontAlgn="b"/>
                      <a:r>
                        <a:rPr lang="nb-NO" sz="700" u="none" strike="noStrike">
                          <a:effectLst/>
                        </a:rPr>
                        <a:t> </a:t>
                      </a:r>
                      <a:endParaRPr lang="nb-NO" sz="700" b="1" i="0" u="none" strike="noStrike">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2674822548"/>
                  </a:ext>
                </a:extLst>
              </a:tr>
              <a:tr h="0">
                <a:tc>
                  <a:txBody>
                    <a:bodyPr/>
                    <a:lstStyle/>
                    <a:p>
                      <a:pPr algn="l" fontAlgn="b"/>
                      <a:r>
                        <a:rPr lang="nb-NO" sz="700" u="none" strike="noStrike">
                          <a:effectLst/>
                        </a:rPr>
                        <a:t>Hagearbeid FMC</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a:effectLst/>
                        </a:rPr>
                        <a:t>68</a:t>
                      </a:r>
                      <a:endParaRPr lang="nb-NO" sz="700" b="0" i="0" u="none" strike="noStrike">
                        <a:solidFill>
                          <a:srgbClr val="000000"/>
                        </a:solidFill>
                        <a:effectLst/>
                        <a:latin typeface="Aptos Narrow" panose="020B0004020202020204" pitchFamily="34" charset="0"/>
                      </a:endParaRPr>
                    </a:p>
                  </a:txBody>
                  <a:tcPr marL="3862" marR="3862" marT="3862" marB="0" anchor="b"/>
                </a:tc>
                <a:tc>
                  <a:txBody>
                    <a:bodyPr/>
                    <a:lstStyle/>
                    <a:p>
                      <a:pPr algn="r" fontAlgn="b"/>
                      <a:r>
                        <a:rPr lang="nb-NO" sz="700" u="none" strike="noStrike" dirty="0">
                          <a:effectLst/>
                        </a:rPr>
                        <a:t>204</a:t>
                      </a:r>
                      <a:endParaRPr lang="nb-NO" sz="700" b="1" i="0" u="none" strike="noStrike" dirty="0">
                        <a:solidFill>
                          <a:srgbClr val="006100"/>
                        </a:solidFill>
                        <a:effectLst/>
                        <a:latin typeface="Aptos Narrow" panose="020B0004020202020204" pitchFamily="34" charset="0"/>
                      </a:endParaRPr>
                    </a:p>
                  </a:txBody>
                  <a:tcPr marL="3862" marR="3862" marT="3862" marB="0" anchor="b"/>
                </a:tc>
                <a:extLst>
                  <a:ext uri="{0D108BD9-81ED-4DB2-BD59-A6C34878D82A}">
                    <a16:rowId xmlns:a16="http://schemas.microsoft.com/office/drawing/2014/main" val="4218874201"/>
                  </a:ext>
                </a:extLst>
              </a:tr>
            </a:tbl>
          </a:graphicData>
        </a:graphic>
      </p:graphicFrame>
      <p:graphicFrame>
        <p:nvGraphicFramePr>
          <p:cNvPr id="7" name="Tabell 6">
            <a:extLst>
              <a:ext uri="{FF2B5EF4-FFF2-40B4-BE49-F238E27FC236}">
                <a16:creationId xmlns:a16="http://schemas.microsoft.com/office/drawing/2014/main" id="{4F15D803-D711-26FF-CCE9-375C5623286B}"/>
              </a:ext>
            </a:extLst>
          </p:cNvPr>
          <p:cNvGraphicFramePr>
            <a:graphicFrameLocks noGrp="1"/>
          </p:cNvGraphicFramePr>
          <p:nvPr>
            <p:extLst>
              <p:ext uri="{D42A27DB-BD31-4B8C-83A1-F6EECF244321}">
                <p14:modId xmlns:p14="http://schemas.microsoft.com/office/powerpoint/2010/main" val="274266763"/>
              </p:ext>
            </p:extLst>
          </p:nvPr>
        </p:nvGraphicFramePr>
        <p:xfrm>
          <a:off x="6025589" y="300221"/>
          <a:ext cx="4997776" cy="6234061"/>
        </p:xfrm>
        <a:graphic>
          <a:graphicData uri="http://schemas.openxmlformats.org/drawingml/2006/table">
            <a:tbl>
              <a:tblPr firstRow="1" firstCol="1" bandRow="1">
                <a:tableStyleId>{5C22544A-7EE6-4342-B048-85BDC9FD1C3A}</a:tableStyleId>
              </a:tblPr>
              <a:tblGrid>
                <a:gridCol w="2906145">
                  <a:extLst>
                    <a:ext uri="{9D8B030D-6E8A-4147-A177-3AD203B41FA5}">
                      <a16:colId xmlns:a16="http://schemas.microsoft.com/office/drawing/2014/main" val="3572182683"/>
                    </a:ext>
                  </a:extLst>
                </a:gridCol>
                <a:gridCol w="1175588">
                  <a:extLst>
                    <a:ext uri="{9D8B030D-6E8A-4147-A177-3AD203B41FA5}">
                      <a16:colId xmlns:a16="http://schemas.microsoft.com/office/drawing/2014/main" val="79681981"/>
                    </a:ext>
                  </a:extLst>
                </a:gridCol>
                <a:gridCol w="916043">
                  <a:extLst>
                    <a:ext uri="{9D8B030D-6E8A-4147-A177-3AD203B41FA5}">
                      <a16:colId xmlns:a16="http://schemas.microsoft.com/office/drawing/2014/main" val="4168494014"/>
                    </a:ext>
                  </a:extLst>
                </a:gridCol>
              </a:tblGrid>
              <a:tr h="299717">
                <a:tc>
                  <a:txBody>
                    <a:bodyPr/>
                    <a:lstStyle/>
                    <a:p>
                      <a:r>
                        <a:rPr lang="nb-NO" sz="1400" dirty="0">
                          <a:effectLst/>
                        </a:rPr>
                        <a:t>Frivilligsentralen:</a:t>
                      </a:r>
                      <a:endParaRPr lang="nb-NO" sz="140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Antall frivillige</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Timer</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3482707238"/>
                  </a:ext>
                </a:extLst>
              </a:tr>
              <a:tr h="150899">
                <a:tc>
                  <a:txBody>
                    <a:bodyPr/>
                    <a:lstStyle/>
                    <a:p>
                      <a:r>
                        <a:rPr lang="nb-NO" sz="1000" dirty="0">
                          <a:effectLst/>
                        </a:rPr>
                        <a:t>Butikken på mottaket</a:t>
                      </a:r>
                      <a:endParaRPr lang="nb-NO" sz="100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14</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334</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2439992379"/>
                  </a:ext>
                </a:extLst>
              </a:tr>
              <a:tr h="150899">
                <a:tc>
                  <a:txBody>
                    <a:bodyPr/>
                    <a:lstStyle/>
                    <a:p>
                      <a:r>
                        <a:rPr lang="nb-NO" sz="1000">
                          <a:effectLst/>
                        </a:rPr>
                        <a:t>Familiedag på mottaket</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4</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16</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3275630019"/>
                  </a:ext>
                </a:extLst>
              </a:tr>
              <a:tr h="150899">
                <a:tc>
                  <a:txBody>
                    <a:bodyPr/>
                    <a:lstStyle/>
                    <a:p>
                      <a:r>
                        <a:rPr lang="nb-NO" sz="1000">
                          <a:effectLst/>
                        </a:rPr>
                        <a:t>Dugnad i butikken</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2</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6</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3538547084"/>
                  </a:ext>
                </a:extLst>
              </a:tr>
              <a:tr h="150899">
                <a:tc>
                  <a:txBody>
                    <a:bodyPr/>
                    <a:lstStyle/>
                    <a:p>
                      <a:r>
                        <a:rPr lang="nb-NO" sz="1000">
                          <a:effectLst/>
                        </a:rPr>
                        <a:t>Tolk, ledsager</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80</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924338440"/>
                  </a:ext>
                </a:extLst>
              </a:tr>
              <a:tr h="150899">
                <a:tc>
                  <a:txBody>
                    <a:bodyPr/>
                    <a:lstStyle/>
                    <a:p>
                      <a:r>
                        <a:rPr lang="nb-NO" sz="1000">
                          <a:effectLst/>
                        </a:rPr>
                        <a:t>Engelskkurs</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a:effectLst/>
                        </a:rPr>
                        <a:t>48</a:t>
                      </a:r>
                      <a:endParaRPr lang="nb-NO" sz="105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1153338785"/>
                  </a:ext>
                </a:extLst>
              </a:tr>
              <a:tr h="150899">
                <a:tc>
                  <a:txBody>
                    <a:bodyPr/>
                    <a:lstStyle/>
                    <a:p>
                      <a:r>
                        <a:rPr lang="nb-NO" sz="1000">
                          <a:effectLst/>
                        </a:rPr>
                        <a:t>Sykkelpilot</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2</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64</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537957920"/>
                  </a:ext>
                </a:extLst>
              </a:tr>
              <a:tr h="150899">
                <a:tc>
                  <a:txBody>
                    <a:bodyPr/>
                    <a:lstStyle/>
                    <a:p>
                      <a:r>
                        <a:rPr lang="nb-NO" sz="1000">
                          <a:effectLst/>
                        </a:rPr>
                        <a:t>Elvelangs</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28</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156</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2620398288"/>
                  </a:ext>
                </a:extLst>
              </a:tr>
              <a:tr h="150899">
                <a:tc>
                  <a:txBody>
                    <a:bodyPr/>
                    <a:lstStyle/>
                    <a:p>
                      <a:r>
                        <a:rPr lang="nb-NO" sz="1000">
                          <a:effectLst/>
                        </a:rPr>
                        <a:t>Filming ny på Kongsberg</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5</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15</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957374056"/>
                  </a:ext>
                </a:extLst>
              </a:tr>
              <a:tr h="150899">
                <a:tc>
                  <a:txBody>
                    <a:bodyPr/>
                    <a:lstStyle/>
                    <a:p>
                      <a:r>
                        <a:rPr lang="nb-NO" sz="1000">
                          <a:effectLst/>
                        </a:rPr>
                        <a:t>Filosofikafé, plnalegging</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a:effectLst/>
                        </a:rPr>
                        <a:t>1</a:t>
                      </a:r>
                      <a:endParaRPr lang="nb-NO" sz="105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16</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1483140939"/>
                  </a:ext>
                </a:extLst>
              </a:tr>
              <a:tr h="150899">
                <a:tc>
                  <a:txBody>
                    <a:bodyPr/>
                    <a:lstStyle/>
                    <a:p>
                      <a:r>
                        <a:rPr lang="nb-NO" sz="1000">
                          <a:effectLst/>
                        </a:rPr>
                        <a:t>Handling/transport varer</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2</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88</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243064660"/>
                  </a:ext>
                </a:extLst>
              </a:tr>
              <a:tr h="150899">
                <a:tc>
                  <a:txBody>
                    <a:bodyPr/>
                    <a:lstStyle/>
                    <a:p>
                      <a:r>
                        <a:rPr lang="nb-NO" sz="1000">
                          <a:effectLst/>
                        </a:rPr>
                        <a:t>IKT kafé</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4</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a:effectLst/>
                        </a:rPr>
                        <a:t>398</a:t>
                      </a:r>
                      <a:endParaRPr lang="nb-NO" sz="105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1079032157"/>
                  </a:ext>
                </a:extLst>
              </a:tr>
              <a:tr h="150899">
                <a:tc>
                  <a:txBody>
                    <a:bodyPr/>
                    <a:lstStyle/>
                    <a:p>
                      <a:r>
                        <a:rPr lang="nb-NO" sz="1000">
                          <a:effectLst/>
                        </a:rPr>
                        <a:t>Intervju frivillige/deltakere</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8</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3603751614"/>
                  </a:ext>
                </a:extLst>
              </a:tr>
              <a:tr h="150899">
                <a:tc>
                  <a:txBody>
                    <a:bodyPr/>
                    <a:lstStyle/>
                    <a:p>
                      <a:r>
                        <a:rPr lang="nb-NO" sz="1000">
                          <a:effectLst/>
                        </a:rPr>
                        <a:t>Nymoens kafé</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5</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1694</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562931817"/>
                  </a:ext>
                </a:extLst>
              </a:tr>
              <a:tr h="150899">
                <a:tc>
                  <a:txBody>
                    <a:bodyPr/>
                    <a:lstStyle/>
                    <a:p>
                      <a:r>
                        <a:rPr lang="nb-NO" sz="1000">
                          <a:effectLst/>
                        </a:rPr>
                        <a:t>Kulturkafé</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35</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120</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2646276799"/>
                  </a:ext>
                </a:extLst>
              </a:tr>
              <a:tr h="150899">
                <a:tc>
                  <a:txBody>
                    <a:bodyPr/>
                    <a:lstStyle/>
                    <a:p>
                      <a:r>
                        <a:rPr lang="nb-NO" sz="1000">
                          <a:effectLst/>
                        </a:rPr>
                        <a:t>Lesevenn</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4</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a:effectLst/>
                        </a:rPr>
                        <a:t>172</a:t>
                      </a:r>
                      <a:endParaRPr lang="nb-NO" sz="105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766512257"/>
                  </a:ext>
                </a:extLst>
              </a:tr>
              <a:tr h="150899">
                <a:tc>
                  <a:txBody>
                    <a:bodyPr/>
                    <a:lstStyle/>
                    <a:p>
                      <a:r>
                        <a:rPr lang="nb-NO" sz="1000">
                          <a:effectLst/>
                        </a:rPr>
                        <a:t>Livets minnebok, intervjuobjekter</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8</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64</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3513529768"/>
                  </a:ext>
                </a:extLst>
              </a:tr>
              <a:tr h="193947">
                <a:tc>
                  <a:txBody>
                    <a:bodyPr/>
                    <a:lstStyle/>
                    <a:p>
                      <a:r>
                        <a:rPr lang="nb-NO" sz="1000">
                          <a:effectLst/>
                        </a:rPr>
                        <a:t>Menneskebibliotek april  + deseember</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33</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99</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4083977573"/>
                  </a:ext>
                </a:extLst>
              </a:tr>
              <a:tr h="150899">
                <a:tc>
                  <a:txBody>
                    <a:bodyPr/>
                    <a:lstStyle/>
                    <a:p>
                      <a:r>
                        <a:rPr lang="nb-NO" sz="1000">
                          <a:effectLst/>
                        </a:rPr>
                        <a:t>Film menneskebiliotek x 2</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13</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39</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960427562"/>
                  </a:ext>
                </a:extLst>
              </a:tr>
              <a:tr h="150899">
                <a:tc>
                  <a:txBody>
                    <a:bodyPr/>
                    <a:lstStyle/>
                    <a:p>
                      <a:r>
                        <a:rPr lang="nb-NO" sz="1000">
                          <a:effectLst/>
                        </a:rPr>
                        <a:t>Miljøko på biblioteket</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14</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a:effectLst/>
                        </a:rPr>
                        <a:t>54</a:t>
                      </a:r>
                      <a:endParaRPr lang="nb-NO" sz="105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990475335"/>
                  </a:ext>
                </a:extLst>
              </a:tr>
              <a:tr h="150899">
                <a:tc>
                  <a:txBody>
                    <a:bodyPr/>
                    <a:lstStyle/>
                    <a:p>
                      <a:r>
                        <a:rPr lang="nb-NO" sz="1000">
                          <a:effectLst/>
                        </a:rPr>
                        <a:t>Praktisk hjelp i hjemmet</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15</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274</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1070077676"/>
                  </a:ext>
                </a:extLst>
              </a:tr>
              <a:tr h="150899">
                <a:tc>
                  <a:txBody>
                    <a:bodyPr/>
                    <a:lstStyle/>
                    <a:p>
                      <a:r>
                        <a:rPr lang="nb-NO" sz="1000">
                          <a:effectLst/>
                        </a:rPr>
                        <a:t>Filosofikafé praktisk</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11</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a:effectLst/>
                        </a:rPr>
                        <a:t>117</a:t>
                      </a:r>
                      <a:endParaRPr lang="nb-NO" sz="105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3355116349"/>
                  </a:ext>
                </a:extLst>
              </a:tr>
              <a:tr h="150899">
                <a:tc>
                  <a:txBody>
                    <a:bodyPr/>
                    <a:lstStyle/>
                    <a:p>
                      <a:r>
                        <a:rPr lang="nb-NO" sz="1000">
                          <a:effectLst/>
                        </a:rPr>
                        <a:t>Seniordans</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3</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216</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1304104925"/>
                  </a:ext>
                </a:extLst>
              </a:tr>
              <a:tr h="150899">
                <a:tc>
                  <a:txBody>
                    <a:bodyPr/>
                    <a:lstStyle/>
                    <a:p>
                      <a:r>
                        <a:rPr lang="nb-NO" sz="1000">
                          <a:effectLst/>
                        </a:rPr>
                        <a:t>Spillkvelder bibliotek</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a:effectLst/>
                        </a:rPr>
                        <a:t>24</a:t>
                      </a:r>
                      <a:endParaRPr lang="nb-NO" sz="105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953023579"/>
                  </a:ext>
                </a:extLst>
              </a:tr>
              <a:tr h="150899">
                <a:tc>
                  <a:txBody>
                    <a:bodyPr/>
                    <a:lstStyle/>
                    <a:p>
                      <a:r>
                        <a:rPr lang="nb-NO" sz="1000">
                          <a:effectLst/>
                        </a:rPr>
                        <a:t>Snørydding og transport</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6</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146</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1293057411"/>
                  </a:ext>
                </a:extLst>
              </a:tr>
              <a:tr h="150899">
                <a:tc>
                  <a:txBody>
                    <a:bodyPr/>
                    <a:lstStyle/>
                    <a:p>
                      <a:r>
                        <a:rPr lang="nb-NO" sz="1000">
                          <a:effectLst/>
                        </a:rPr>
                        <a:t>Språktrenere</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17</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1081</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3661050352"/>
                  </a:ext>
                </a:extLst>
              </a:tr>
              <a:tr h="150899">
                <a:tc>
                  <a:txBody>
                    <a:bodyPr/>
                    <a:lstStyle/>
                    <a:p>
                      <a:r>
                        <a:rPr lang="nb-NO" sz="1000">
                          <a:effectLst/>
                        </a:rPr>
                        <a:t>Turgåong</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a:effectLst/>
                        </a:rPr>
                        <a:t>2</a:t>
                      </a:r>
                      <a:endParaRPr lang="nb-NO" sz="105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21</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1027470388"/>
                  </a:ext>
                </a:extLst>
              </a:tr>
              <a:tr h="150899">
                <a:tc>
                  <a:txBody>
                    <a:bodyPr/>
                    <a:lstStyle/>
                    <a:p>
                      <a:r>
                        <a:rPr lang="nb-NO" sz="1000">
                          <a:effectLst/>
                        </a:rPr>
                        <a:t>Evaluering av språkkafé</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10</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30</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704736569"/>
                  </a:ext>
                </a:extLst>
              </a:tr>
              <a:tr h="150899">
                <a:tc>
                  <a:txBody>
                    <a:bodyPr/>
                    <a:lstStyle/>
                    <a:p>
                      <a:r>
                        <a:rPr lang="nb-NO" sz="1000">
                          <a:effectLst/>
                        </a:rPr>
                        <a:t>Testpanel digitalt språkkurs</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5</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15</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3215646661"/>
                  </a:ext>
                </a:extLst>
              </a:tr>
              <a:tr h="150899">
                <a:tc>
                  <a:txBody>
                    <a:bodyPr/>
                    <a:lstStyle/>
                    <a:p>
                      <a:r>
                        <a:rPr lang="nb-NO" sz="1000">
                          <a:effectLst/>
                        </a:rPr>
                        <a:t>Strikking for alle</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a:effectLst/>
                        </a:rPr>
                        <a:t>5</a:t>
                      </a:r>
                      <a:endParaRPr lang="nb-NO" sz="105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430</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873509124"/>
                  </a:ext>
                </a:extLst>
              </a:tr>
              <a:tr h="150899">
                <a:tc>
                  <a:txBody>
                    <a:bodyPr/>
                    <a:lstStyle/>
                    <a:p>
                      <a:r>
                        <a:rPr lang="nb-NO" sz="1000">
                          <a:effectLst/>
                        </a:rPr>
                        <a:t>UKM</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5</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20</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4267387134"/>
                  </a:ext>
                </a:extLst>
              </a:tr>
              <a:tr h="150899">
                <a:tc>
                  <a:txBody>
                    <a:bodyPr/>
                    <a:lstStyle/>
                    <a:p>
                      <a:r>
                        <a:rPr lang="nb-NO" sz="1000">
                          <a:effectLst/>
                        </a:rPr>
                        <a:t>KUR, ungdomskafé</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4</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36</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2819480975"/>
                  </a:ext>
                </a:extLst>
              </a:tr>
              <a:tr h="150899">
                <a:tc>
                  <a:txBody>
                    <a:bodyPr/>
                    <a:lstStyle/>
                    <a:p>
                      <a:r>
                        <a:rPr lang="nb-NO" sz="1000">
                          <a:effectLst/>
                        </a:rPr>
                        <a:t>Vitensenteret</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2</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12</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1598256367"/>
                  </a:ext>
                </a:extLst>
              </a:tr>
              <a:tr h="150899">
                <a:tc>
                  <a:txBody>
                    <a:bodyPr/>
                    <a:lstStyle/>
                    <a:p>
                      <a:r>
                        <a:rPr lang="nb-NO" sz="1000">
                          <a:effectLst/>
                        </a:rPr>
                        <a:t>Sum</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225</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5893</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1411009791"/>
                  </a:ext>
                </a:extLst>
              </a:tr>
              <a:tr h="299717">
                <a:tc>
                  <a:txBody>
                    <a:bodyPr/>
                    <a:lstStyle/>
                    <a:p>
                      <a:r>
                        <a:rPr lang="nb-NO" sz="1000" dirty="0">
                          <a:effectLst/>
                        </a:rPr>
                        <a:t>Et frivillig årsverk er 1650 timer</a:t>
                      </a:r>
                      <a:r>
                        <a:rPr lang="nb-NO" sz="1000">
                          <a:effectLst/>
                        </a:rPr>
                        <a:t>,= 3,6 </a:t>
                      </a:r>
                      <a:r>
                        <a:rPr lang="nb-NO" sz="1000" dirty="0" err="1">
                          <a:effectLst/>
                        </a:rPr>
                        <a:t>årsvek</a:t>
                      </a:r>
                      <a:r>
                        <a:rPr lang="nb-NO" sz="1000" dirty="0">
                          <a:effectLst/>
                        </a:rPr>
                        <a:t> </a:t>
                      </a:r>
                      <a:endParaRPr lang="nb-NO" sz="100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 </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 </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2372853412"/>
                  </a:ext>
                </a:extLst>
              </a:tr>
              <a:tr h="150899">
                <a:tc>
                  <a:txBody>
                    <a:bodyPr/>
                    <a:lstStyle/>
                    <a:p>
                      <a:r>
                        <a:rPr lang="nb-NO" sz="1000">
                          <a:effectLst/>
                        </a:rPr>
                        <a:t> </a:t>
                      </a:r>
                      <a:endParaRPr lang="nb-NO" sz="100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 </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 </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4158396996"/>
                  </a:ext>
                </a:extLst>
              </a:tr>
              <a:tr h="150899">
                <a:tc>
                  <a:txBody>
                    <a:bodyPr/>
                    <a:lstStyle/>
                    <a:p>
                      <a:r>
                        <a:rPr lang="nb-NO" sz="1000" dirty="0">
                          <a:effectLst/>
                        </a:rPr>
                        <a:t>Hagearbeid FMC</a:t>
                      </a:r>
                      <a:endParaRPr lang="nb-NO" sz="100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68</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tc>
                  <a:txBody>
                    <a:bodyPr/>
                    <a:lstStyle/>
                    <a:p>
                      <a:pPr algn="ctr"/>
                      <a:r>
                        <a:rPr lang="nb-NO" sz="1050" dirty="0">
                          <a:effectLst/>
                        </a:rPr>
                        <a:t>204</a:t>
                      </a:r>
                      <a:endParaRPr lang="nb-NO" sz="1050" dirty="0">
                        <a:effectLst/>
                        <a:latin typeface="Aptos" panose="020B0004020202020204" pitchFamily="34" charset="0"/>
                        <a:ea typeface="Aptos" panose="020B0004020202020204" pitchFamily="34" charset="0"/>
                        <a:cs typeface="Aptos" panose="020B0004020202020204" pitchFamily="34" charset="0"/>
                      </a:endParaRPr>
                    </a:p>
                  </a:txBody>
                  <a:tcPr marL="26285" marR="26285" marT="0" marB="0" anchor="b"/>
                </a:tc>
                <a:extLst>
                  <a:ext uri="{0D108BD9-81ED-4DB2-BD59-A6C34878D82A}">
                    <a16:rowId xmlns:a16="http://schemas.microsoft.com/office/drawing/2014/main" val="4109366042"/>
                  </a:ext>
                </a:extLst>
              </a:tr>
            </a:tbl>
          </a:graphicData>
        </a:graphic>
      </p:graphicFrame>
    </p:spTree>
    <p:extLst>
      <p:ext uri="{BB962C8B-B14F-4D97-AF65-F5344CB8AC3E}">
        <p14:creationId xmlns:p14="http://schemas.microsoft.com/office/powerpoint/2010/main" val="41701762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lassholder for bilde 15" descr="Et bilde som inneholder utendørs, person, tre, klær&#10;&#10;Automatisk generert beskrivelse">
            <a:extLst>
              <a:ext uri="{FF2B5EF4-FFF2-40B4-BE49-F238E27FC236}">
                <a16:creationId xmlns:a16="http://schemas.microsoft.com/office/drawing/2014/main" id="{54AFDB22-4D74-CF81-CEEF-B4179C8C0E4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3243" r="13243"/>
          <a:stretch>
            <a:fillRect/>
          </a:stretch>
        </p:blipFill>
        <p:spPr>
          <a:xfrm>
            <a:off x="7163263" y="1780168"/>
            <a:ext cx="5028737" cy="5130189"/>
          </a:xfrm>
        </p:spPr>
      </p:pic>
      <p:pic>
        <p:nvPicPr>
          <p:cNvPr id="20" name="Plassholder for bilde 19" descr="Et bilde som inneholder tekst, våpen, rifle, skuddvåpen&#10;&#10;Automatisk generert beskrivelse">
            <a:extLst>
              <a:ext uri="{FF2B5EF4-FFF2-40B4-BE49-F238E27FC236}">
                <a16:creationId xmlns:a16="http://schemas.microsoft.com/office/drawing/2014/main" id="{3BB55232-0BAB-3880-0F01-BFBCE6998440}"/>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9190" r="9190"/>
          <a:stretch>
            <a:fillRect/>
          </a:stretch>
        </p:blipFill>
        <p:spPr>
          <a:xfrm>
            <a:off x="1701338" y="3307698"/>
            <a:ext cx="3327400" cy="3057525"/>
          </a:xfrm>
        </p:spPr>
      </p:pic>
      <p:pic>
        <p:nvPicPr>
          <p:cNvPr id="2" name="Picture 2" descr="Kongsberg idrett og aktivitetsråd">
            <a:extLst>
              <a:ext uri="{FF2B5EF4-FFF2-40B4-BE49-F238E27FC236}">
                <a16:creationId xmlns:a16="http://schemas.microsoft.com/office/drawing/2014/main" id="{766F262C-7768-185D-B1B4-643EE9879F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089" y="5489348"/>
            <a:ext cx="1970230" cy="122361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Kongsberg musikkråd">
            <a:extLst>
              <a:ext uri="{FF2B5EF4-FFF2-40B4-BE49-F238E27FC236}">
                <a16:creationId xmlns:a16="http://schemas.microsoft.com/office/drawing/2014/main" id="{BA0E8009-BC9E-82A0-A539-0016675C10F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72452" y="5807203"/>
            <a:ext cx="1970231" cy="985116"/>
          </a:xfrm>
          <a:prstGeom prst="rect">
            <a:avLst/>
          </a:prstGeom>
          <a:noFill/>
          <a:extLst>
            <a:ext uri="{909E8E84-426E-40DD-AFC4-6F175D3DCCD1}">
              <a14:hiddenFill xmlns:a14="http://schemas.microsoft.com/office/drawing/2010/main">
                <a:solidFill>
                  <a:srgbClr val="FFFFFF"/>
                </a:solidFill>
              </a14:hiddenFill>
            </a:ext>
          </a:extLst>
        </p:spPr>
      </p:pic>
      <p:sp>
        <p:nvSpPr>
          <p:cNvPr id="4" name="TekstSylinder 3">
            <a:extLst>
              <a:ext uri="{FF2B5EF4-FFF2-40B4-BE49-F238E27FC236}">
                <a16:creationId xmlns:a16="http://schemas.microsoft.com/office/drawing/2014/main" id="{38AA8CA9-E0B9-ECA5-4B04-35E7BA0F34D5}"/>
              </a:ext>
            </a:extLst>
          </p:cNvPr>
          <p:cNvSpPr txBox="1"/>
          <p:nvPr/>
        </p:nvSpPr>
        <p:spPr>
          <a:xfrm>
            <a:off x="1262379" y="541020"/>
            <a:ext cx="8469449" cy="2954655"/>
          </a:xfrm>
          <a:prstGeom prst="rect">
            <a:avLst/>
          </a:prstGeom>
          <a:noFill/>
        </p:spPr>
        <p:txBody>
          <a:bodyPr wrap="square" rtlCol="0">
            <a:spAutoFit/>
          </a:bodyPr>
          <a:lstStyle/>
          <a:p>
            <a:r>
              <a:rPr lang="nb-NO" sz="2400" b="1" dirty="0"/>
              <a:t>Status rekruttering av frivillige:</a:t>
            </a:r>
          </a:p>
          <a:p>
            <a:r>
              <a:rPr lang="nb-NO" dirty="0"/>
              <a:t>Menneskebiblioteket har hatt 33 frivillige, både som «lesere» og statister ved filming.</a:t>
            </a:r>
          </a:p>
          <a:p>
            <a:r>
              <a:rPr lang="nb-NO" dirty="0"/>
              <a:t>Språktrenere er den </a:t>
            </a:r>
            <a:r>
              <a:rPr lang="nb-NO" b="1" dirty="0"/>
              <a:t>møteplassen</a:t>
            </a:r>
            <a:r>
              <a:rPr lang="nb-NO" dirty="0"/>
              <a:t> det har vært enklest å rekruttere frivillige til.</a:t>
            </a:r>
            <a:br>
              <a:rPr lang="nb-NO" dirty="0"/>
            </a:br>
            <a:r>
              <a:rPr lang="nb-NO" dirty="0"/>
              <a:t>Noen av språktrenerne er frivillige på flere arenaer, totalt 17 frivillige.</a:t>
            </a:r>
            <a:br>
              <a:rPr lang="nb-NO" dirty="0"/>
            </a:br>
            <a:r>
              <a:rPr lang="nb-NO" dirty="0" err="1"/>
              <a:t>Elvelangs</a:t>
            </a:r>
            <a:r>
              <a:rPr lang="nb-NO" dirty="0"/>
              <a:t> var 28 frivillige. På bibliotekets </a:t>
            </a:r>
            <a:r>
              <a:rPr lang="nb-NO" dirty="0" err="1"/>
              <a:t>miljøkofestival</a:t>
            </a:r>
            <a:r>
              <a:rPr lang="nb-NO" dirty="0"/>
              <a:t> deltok 14 frivillige. Seniordans: 3 frivillige. Praktisk tilrettelegging på filosofikafé, 9 frivillige. Nymoens kafé: 5 frivillige.</a:t>
            </a:r>
            <a:br>
              <a:rPr lang="nb-NO" dirty="0"/>
            </a:br>
            <a:r>
              <a:rPr lang="nb-NO" dirty="0"/>
              <a:t>Strikking for alle: 3, Praktisk hjelp: 11 frivillige, IKT-kafé: 4 frivillige. Livets minnebok, 8 intervjuobjekter. 17 har vært frivillig på flyktningmottaket.</a:t>
            </a:r>
            <a:br>
              <a:rPr lang="nb-NO" dirty="0"/>
            </a:br>
            <a:endParaRPr lang="nb-NO" dirty="0"/>
          </a:p>
          <a:p>
            <a:endParaRPr lang="nb-NO" dirty="0"/>
          </a:p>
        </p:txBody>
      </p:sp>
    </p:spTree>
    <p:extLst>
      <p:ext uri="{BB962C8B-B14F-4D97-AF65-F5344CB8AC3E}">
        <p14:creationId xmlns:p14="http://schemas.microsoft.com/office/powerpoint/2010/main" val="18818763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Sylinder 1">
            <a:extLst>
              <a:ext uri="{FF2B5EF4-FFF2-40B4-BE49-F238E27FC236}">
                <a16:creationId xmlns:a16="http://schemas.microsoft.com/office/drawing/2014/main" id="{8D7C2B44-2ACD-00B1-9A1B-46913965302F}"/>
              </a:ext>
            </a:extLst>
          </p:cNvPr>
          <p:cNvSpPr txBox="1"/>
          <p:nvPr/>
        </p:nvSpPr>
        <p:spPr>
          <a:xfrm>
            <a:off x="3771900" y="4998720"/>
            <a:ext cx="4914900" cy="954107"/>
          </a:xfrm>
          <a:prstGeom prst="rect">
            <a:avLst/>
          </a:prstGeom>
          <a:noFill/>
        </p:spPr>
        <p:txBody>
          <a:bodyPr wrap="square" rtlCol="0">
            <a:spAutoFit/>
          </a:bodyPr>
          <a:lstStyle/>
          <a:p>
            <a:pPr algn="ctr"/>
            <a:r>
              <a:rPr lang="nb-NO" sz="2800" b="1" dirty="0">
                <a:solidFill>
                  <a:schemeClr val="bg1"/>
                </a:solidFill>
              </a:rPr>
              <a:t>FRIVILLIGHET LEVER AV LYST OG DØR AV TVANG!</a:t>
            </a:r>
          </a:p>
        </p:txBody>
      </p:sp>
      <p:sp>
        <p:nvSpPr>
          <p:cNvPr id="3" name="TekstSylinder 2">
            <a:extLst>
              <a:ext uri="{FF2B5EF4-FFF2-40B4-BE49-F238E27FC236}">
                <a16:creationId xmlns:a16="http://schemas.microsoft.com/office/drawing/2014/main" id="{C96564F9-9CD6-58AC-CEC7-61EFBFB8E2B4}"/>
              </a:ext>
            </a:extLst>
          </p:cNvPr>
          <p:cNvSpPr txBox="1"/>
          <p:nvPr/>
        </p:nvSpPr>
        <p:spPr>
          <a:xfrm>
            <a:off x="2746742" y="728965"/>
            <a:ext cx="7304923" cy="1077218"/>
          </a:xfrm>
          <a:prstGeom prst="rect">
            <a:avLst/>
          </a:prstGeom>
          <a:noFill/>
        </p:spPr>
        <p:txBody>
          <a:bodyPr wrap="square" rtlCol="0">
            <a:spAutoFit/>
          </a:bodyPr>
          <a:lstStyle/>
          <a:p>
            <a:r>
              <a:rPr lang="nb-NO" sz="3200" dirty="0">
                <a:solidFill>
                  <a:schemeClr val="bg1"/>
                </a:solidFill>
              </a:rPr>
              <a:t>Øremerket statstilskudd kr. 498.000,-</a:t>
            </a:r>
          </a:p>
          <a:p>
            <a:r>
              <a:rPr lang="nb-NO" sz="3200" dirty="0">
                <a:solidFill>
                  <a:schemeClr val="bg1"/>
                </a:solidFill>
              </a:rPr>
              <a:t>Netto driftsutgift              kr. 519.000,-</a:t>
            </a:r>
          </a:p>
        </p:txBody>
      </p:sp>
    </p:spTree>
    <p:extLst>
      <p:ext uri="{BB962C8B-B14F-4D97-AF65-F5344CB8AC3E}">
        <p14:creationId xmlns:p14="http://schemas.microsoft.com/office/powerpoint/2010/main" val="3523915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0686E03-8364-4A49-CBE0-CFEA1D635A33}"/>
              </a:ext>
            </a:extLst>
          </p:cNvPr>
          <p:cNvSpPr>
            <a:spLocks noGrp="1"/>
          </p:cNvSpPr>
          <p:nvPr>
            <p:ph type="title"/>
          </p:nvPr>
        </p:nvSpPr>
        <p:spPr>
          <a:xfrm>
            <a:off x="729338" y="792001"/>
            <a:ext cx="9469739" cy="5014439"/>
          </a:xfrm>
        </p:spPr>
        <p:txBody>
          <a:bodyPr>
            <a:normAutofit fontScale="90000"/>
          </a:bodyPr>
          <a:lstStyle/>
          <a:p>
            <a:pPr>
              <a:lnSpc>
                <a:spcPct val="150000"/>
              </a:lnSpc>
            </a:pPr>
            <a:r>
              <a:rPr lang="nb-NO" dirty="0"/>
              <a:t>Innhold:</a:t>
            </a:r>
            <a:br>
              <a:rPr lang="nb-NO" dirty="0"/>
            </a:br>
            <a:r>
              <a:rPr lang="nb-NO" sz="2700" dirty="0"/>
              <a:t>Visjon og verdier</a:t>
            </a:r>
            <a:br>
              <a:rPr lang="nb-NO" sz="2700" dirty="0"/>
            </a:br>
            <a:r>
              <a:rPr lang="nb-NO" sz="2700" dirty="0"/>
              <a:t>Mål og ledelse</a:t>
            </a:r>
            <a:br>
              <a:rPr lang="nb-NO" sz="2700" dirty="0"/>
            </a:br>
            <a:r>
              <a:rPr lang="nb-NO" sz="2700" dirty="0"/>
              <a:t>Kultur og velferd hovedroller i forhold til frivillighet.</a:t>
            </a:r>
            <a:br>
              <a:rPr lang="nb-NO" sz="2700" dirty="0"/>
            </a:br>
            <a:r>
              <a:rPr lang="nb-NO" sz="2700" dirty="0"/>
              <a:t>Helse- og omsorgs rolle knyttet til frivillig sektor.</a:t>
            </a:r>
            <a:br>
              <a:rPr lang="nb-NO" sz="2700" dirty="0"/>
            </a:br>
            <a:r>
              <a:rPr lang="nb-NO" sz="2700" dirty="0"/>
              <a:t>Oppveksttjenesten og frivillig sektor.</a:t>
            </a:r>
            <a:br>
              <a:rPr lang="nb-NO" sz="2700" dirty="0"/>
            </a:br>
            <a:r>
              <a:rPr lang="nb-NO" sz="2700" dirty="0"/>
              <a:t>Frivilligsentralen rolle og ansvar</a:t>
            </a:r>
            <a:br>
              <a:rPr lang="nb-NO" sz="2700" dirty="0"/>
            </a:br>
            <a:r>
              <a:rPr lang="nb-NO" sz="2700" dirty="0"/>
              <a:t>Produksjon</a:t>
            </a:r>
            <a:br>
              <a:rPr lang="nb-NO" sz="2700" dirty="0"/>
            </a:br>
            <a:r>
              <a:rPr lang="nb-NO" sz="2700" dirty="0"/>
              <a:t>Rekruttering</a:t>
            </a:r>
            <a:br>
              <a:rPr lang="nb-NO" sz="2700" dirty="0"/>
            </a:br>
            <a:br>
              <a:rPr lang="nb-NO" sz="1800" dirty="0"/>
            </a:br>
            <a:br>
              <a:rPr lang="nb-NO" sz="1800" dirty="0"/>
            </a:br>
            <a:br>
              <a:rPr lang="nb-NO" sz="1800" dirty="0"/>
            </a:br>
            <a:br>
              <a:rPr lang="nb-NO" sz="1800" dirty="0"/>
            </a:br>
            <a:r>
              <a:rPr lang="nb-NO" sz="1800" b="1" kern="1200" dirty="0">
                <a:solidFill>
                  <a:schemeClr val="tx1"/>
                </a:solidFill>
                <a:effectLst/>
                <a:latin typeface="Aptos" panose="020B0004020202020204" pitchFamily="34" charset="0"/>
                <a:ea typeface="+mn-ea"/>
                <a:cs typeface="+mn-cs"/>
              </a:rPr>
              <a:t>  </a:t>
            </a:r>
            <a:br>
              <a:rPr lang="nb-NO" sz="1800" b="1" kern="1200" dirty="0">
                <a:solidFill>
                  <a:schemeClr val="tx1"/>
                </a:solidFill>
                <a:effectLst/>
                <a:latin typeface="Aptos" panose="020B0004020202020204" pitchFamily="34" charset="0"/>
                <a:ea typeface="+mn-ea"/>
                <a:cs typeface="+mn-cs"/>
              </a:rPr>
            </a:br>
            <a:br>
              <a:rPr lang="nb-NO" sz="1800" dirty="0"/>
            </a:br>
            <a:br>
              <a:rPr lang="nb-NO" sz="1800" dirty="0"/>
            </a:br>
            <a:br>
              <a:rPr lang="nb-NO" sz="1800" dirty="0"/>
            </a:br>
            <a:br>
              <a:rPr lang="nb-NO" sz="1800" dirty="0"/>
            </a:br>
            <a:endParaRPr lang="nb-NO" dirty="0"/>
          </a:p>
        </p:txBody>
      </p:sp>
      <p:graphicFrame>
        <p:nvGraphicFramePr>
          <p:cNvPr id="3" name="Tabell 2">
            <a:extLst>
              <a:ext uri="{FF2B5EF4-FFF2-40B4-BE49-F238E27FC236}">
                <a16:creationId xmlns:a16="http://schemas.microsoft.com/office/drawing/2014/main" id="{F1C89472-E2AA-8699-890B-EADFA6F9D1E5}"/>
              </a:ext>
            </a:extLst>
          </p:cNvPr>
          <p:cNvGraphicFramePr>
            <a:graphicFrameLocks noGrp="1"/>
          </p:cNvGraphicFramePr>
          <p:nvPr>
            <p:extLst>
              <p:ext uri="{D42A27DB-BD31-4B8C-83A1-F6EECF244321}">
                <p14:modId xmlns:p14="http://schemas.microsoft.com/office/powerpoint/2010/main" val="2680649552"/>
              </p:ext>
            </p:extLst>
          </p:nvPr>
        </p:nvGraphicFramePr>
        <p:xfrm>
          <a:off x="1854867" y="6160346"/>
          <a:ext cx="7218680" cy="370840"/>
        </p:xfrm>
        <a:graphic>
          <a:graphicData uri="http://schemas.openxmlformats.org/drawingml/2006/table">
            <a:tbl>
              <a:tblPr firstRow="1" bandRow="1">
                <a:tableStyleId>{5C22544A-7EE6-4342-B048-85BDC9FD1C3A}</a:tableStyleId>
              </a:tblPr>
              <a:tblGrid>
                <a:gridCol w="3154680">
                  <a:extLst>
                    <a:ext uri="{9D8B030D-6E8A-4147-A177-3AD203B41FA5}">
                      <a16:colId xmlns:a16="http://schemas.microsoft.com/office/drawing/2014/main" val="2107275846"/>
                    </a:ext>
                  </a:extLst>
                </a:gridCol>
                <a:gridCol w="4064000">
                  <a:extLst>
                    <a:ext uri="{9D8B030D-6E8A-4147-A177-3AD203B41FA5}">
                      <a16:colId xmlns:a16="http://schemas.microsoft.com/office/drawing/2014/main" val="521963901"/>
                    </a:ext>
                  </a:extLst>
                </a:gridCol>
              </a:tblGrid>
              <a:tr h="370840">
                <a:tc>
                  <a:txBody>
                    <a:bodyPr/>
                    <a:lstStyle/>
                    <a:p>
                      <a:endParaRPr lang="nb-NO" sz="1400" b="0" u="sng" dirty="0">
                        <a:solidFill>
                          <a:schemeClr val="tx1"/>
                        </a:solidFill>
                      </a:endParaRPr>
                    </a:p>
                  </a:txBody>
                  <a:tcPr>
                    <a:solidFill>
                      <a:schemeClr val="accent1">
                        <a:lumMod val="20000"/>
                        <a:lumOff val="80000"/>
                      </a:schemeClr>
                    </a:solidFill>
                  </a:tcPr>
                </a:tc>
                <a:tc>
                  <a:txBody>
                    <a:bodyPr/>
                    <a:lstStyle/>
                    <a:p>
                      <a:endParaRPr lang="nb-NO" sz="1400" b="0" u="sng" dirty="0">
                        <a:solidFill>
                          <a:schemeClr val="tx1"/>
                        </a:solidFill>
                      </a:endParaRPr>
                    </a:p>
                  </a:txBody>
                  <a:tcPr>
                    <a:solidFill>
                      <a:schemeClr val="accent1">
                        <a:lumMod val="20000"/>
                        <a:lumOff val="80000"/>
                      </a:schemeClr>
                    </a:solidFill>
                  </a:tcPr>
                </a:tc>
                <a:extLst>
                  <a:ext uri="{0D108BD9-81ED-4DB2-BD59-A6C34878D82A}">
                    <a16:rowId xmlns:a16="http://schemas.microsoft.com/office/drawing/2014/main" val="3819990700"/>
                  </a:ext>
                </a:extLst>
              </a:tr>
            </a:tbl>
          </a:graphicData>
        </a:graphic>
      </p:graphicFrame>
    </p:spTree>
    <p:extLst>
      <p:ext uri="{BB962C8B-B14F-4D97-AF65-F5344CB8AC3E}">
        <p14:creationId xmlns:p14="http://schemas.microsoft.com/office/powerpoint/2010/main" val="2878440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90D77-233B-5E46-CB91-C65D02DB9662}"/>
              </a:ext>
            </a:extLst>
          </p:cNvPr>
          <p:cNvSpPr>
            <a:spLocks noGrp="1"/>
          </p:cNvSpPr>
          <p:nvPr>
            <p:ph type="title"/>
          </p:nvPr>
        </p:nvSpPr>
        <p:spPr/>
        <p:txBody>
          <a:bodyPr>
            <a:normAutofit/>
          </a:bodyPr>
          <a:lstStyle/>
          <a:p>
            <a:r>
              <a:rPr lang="nb-NO" sz="2900" dirty="0"/>
              <a:t>Visjon og verdier   </a:t>
            </a:r>
            <a:endParaRPr lang="en-NO" sz="2900" dirty="0"/>
          </a:p>
        </p:txBody>
      </p:sp>
      <p:sp>
        <p:nvSpPr>
          <p:cNvPr id="3" name="Content Placeholder 2">
            <a:extLst>
              <a:ext uri="{FF2B5EF4-FFF2-40B4-BE49-F238E27FC236}">
                <a16:creationId xmlns:a16="http://schemas.microsoft.com/office/drawing/2014/main" id="{BD46D568-35BF-B374-AC02-89010CA0D8EB}"/>
              </a:ext>
            </a:extLst>
          </p:cNvPr>
          <p:cNvSpPr>
            <a:spLocks noGrp="1"/>
          </p:cNvSpPr>
          <p:nvPr>
            <p:ph sz="quarter" idx="11"/>
          </p:nvPr>
        </p:nvSpPr>
        <p:spPr>
          <a:xfrm>
            <a:off x="728702" y="1492885"/>
            <a:ext cx="10064750" cy="4343400"/>
          </a:xfrm>
        </p:spPr>
        <p:txBody>
          <a:bodyPr>
            <a:normAutofit fontScale="92500" lnSpcReduction="20000"/>
          </a:bodyPr>
          <a:lstStyle/>
          <a:p>
            <a:pPr marL="8890" marR="231140" indent="0">
              <a:lnSpc>
                <a:spcPct val="103000"/>
              </a:lnSpc>
              <a:spcAft>
                <a:spcPts val="70"/>
              </a:spcAft>
              <a:buNone/>
            </a:pPr>
            <a:r>
              <a:rPr lang="nb-NO" sz="1800" dirty="0">
                <a:solidFill>
                  <a:srgbClr val="000000"/>
                </a:solidFill>
                <a:effectLst/>
                <a:ea typeface="Calibri" panose="020F0502020204030204" pitchFamily="34" charset="0"/>
              </a:rPr>
              <a:t>Frivilligsentralen er en møteplass og et bindeledd mellom mennesker, frivillige organisasjoner og det offentlige for utveksling av ubetalte tjenester.  Frivilligsentralen bygger på gjensidighet og respekt for mennesker uansett kjønn, religion, nasjonalitet, fysiske, sosiale eller økonomiske forhold.</a:t>
            </a:r>
            <a:r>
              <a:rPr lang="nb-NO" sz="1800" dirty="0">
                <a:solidFill>
                  <a:srgbClr val="00000A"/>
                </a:solidFill>
                <a:effectLst/>
                <a:ea typeface="Calibri" panose="020F0502020204030204" pitchFamily="34" charset="0"/>
              </a:rPr>
              <a:t> </a:t>
            </a:r>
            <a:r>
              <a:rPr lang="nb-NO" sz="1800" dirty="0">
                <a:solidFill>
                  <a:srgbClr val="000000"/>
                </a:solidFill>
                <a:effectLst/>
                <a:ea typeface="Calibri" panose="020F0502020204030204" pitchFamily="34" charset="0"/>
              </a:rPr>
              <a:t>  </a:t>
            </a:r>
            <a:endParaRPr lang="nb-NO" dirty="0"/>
          </a:p>
          <a:p>
            <a:pPr marL="0" indent="0">
              <a:buNone/>
            </a:pPr>
            <a:r>
              <a:rPr lang="nb-NO" sz="2600" dirty="0"/>
              <a:t>Hovedmål:</a:t>
            </a:r>
            <a:br>
              <a:rPr lang="nb-NO" dirty="0"/>
            </a:br>
            <a:r>
              <a:rPr lang="nb-NO" sz="1800" dirty="0">
                <a:solidFill>
                  <a:srgbClr val="000000"/>
                </a:solidFill>
                <a:effectLst/>
                <a:ea typeface="Calibri" panose="020F0502020204030204" pitchFamily="34" charset="0"/>
              </a:rPr>
              <a:t>Frivilligsentralen skal være en aktiv formidler av frivillig innsats i hele kommunen og et møtested for mennesker i nærmiljøet. Denne hjelpen skal være et supplement til offentlig bistand.</a:t>
            </a:r>
            <a:r>
              <a:rPr lang="nb-NO" sz="1800" dirty="0">
                <a:solidFill>
                  <a:srgbClr val="00000A"/>
                </a:solidFill>
                <a:effectLst/>
                <a:ea typeface="Calibri" panose="020F0502020204030204" pitchFamily="34" charset="0"/>
              </a:rPr>
              <a:t> </a:t>
            </a:r>
            <a:r>
              <a:rPr lang="nb-NO" sz="1800" dirty="0">
                <a:solidFill>
                  <a:srgbClr val="000000"/>
                </a:solidFill>
                <a:effectLst/>
                <a:ea typeface="Calibri" panose="020F0502020204030204" pitchFamily="34" charset="0"/>
              </a:rPr>
              <a:t>  </a:t>
            </a:r>
          </a:p>
          <a:p>
            <a:pPr marL="0" indent="0">
              <a:lnSpc>
                <a:spcPct val="107000"/>
              </a:lnSpc>
              <a:spcAft>
                <a:spcPts val="10"/>
              </a:spcAft>
              <a:buNone/>
            </a:pPr>
            <a:r>
              <a:rPr lang="nb-NO" sz="2600" dirty="0"/>
              <a:t>Delmål:</a:t>
            </a:r>
            <a:br>
              <a:rPr lang="nb-NO" dirty="0"/>
            </a:br>
            <a:r>
              <a:rPr lang="nb-NO" sz="1800" b="1" kern="0" dirty="0">
                <a:effectLst/>
                <a:ea typeface="Cambria" panose="02040503050406030204" pitchFamily="18" charset="0"/>
                <a:cs typeface="Cambria" panose="02040503050406030204" pitchFamily="18" charset="0"/>
              </a:rPr>
              <a:t>Oppstart og videreutvikle nye tjenester i samarbeid med frivillig sektor</a:t>
            </a:r>
          </a:p>
          <a:p>
            <a:pPr marL="0" indent="0">
              <a:lnSpc>
                <a:spcPct val="107000"/>
              </a:lnSpc>
              <a:spcAft>
                <a:spcPts val="800"/>
              </a:spcAft>
              <a:buNone/>
            </a:pPr>
            <a:r>
              <a:rPr lang="nb-NO" sz="1800" dirty="0">
                <a:solidFill>
                  <a:srgbClr val="000000"/>
                </a:solidFill>
                <a:effectLst/>
                <a:ea typeface="Calibri" panose="020F0502020204030204" pitchFamily="34" charset="0"/>
              </a:rPr>
              <a:t>Videreføre samarbeidet med Norsk Folkehjelp, Kongsberg Sanitetsforening og Kongsberg Rotaryklubb vedr. mangfoldarbeidet. </a:t>
            </a:r>
            <a:br>
              <a:rPr lang="nb-NO" sz="1800" dirty="0">
                <a:solidFill>
                  <a:srgbClr val="000000"/>
                </a:solidFill>
                <a:effectLst/>
                <a:ea typeface="Calibri" panose="020F0502020204030204" pitchFamily="34" charset="0"/>
              </a:rPr>
            </a:br>
            <a:r>
              <a:rPr lang="nb-NO" sz="1800" dirty="0">
                <a:solidFill>
                  <a:srgbClr val="000000"/>
                </a:solidFill>
                <a:effectLst/>
                <a:ea typeface="Calibri" panose="020F0502020204030204" pitchFamily="34" charset="0"/>
              </a:rPr>
              <a:t>Forlenge samarbeidet med Seniornett Kongsberg og Hvittingfoss </a:t>
            </a:r>
            <a:r>
              <a:rPr lang="nb-NO" sz="1800" dirty="0" err="1">
                <a:solidFill>
                  <a:srgbClr val="000000"/>
                </a:solidFill>
                <a:effectLst/>
                <a:ea typeface="Calibri" panose="020F0502020204030204" pitchFamily="34" charset="0"/>
              </a:rPr>
              <a:t>Senniordans</a:t>
            </a:r>
            <a:r>
              <a:rPr lang="nb-NO" sz="1800" dirty="0">
                <a:solidFill>
                  <a:srgbClr val="000000"/>
                </a:solidFill>
                <a:effectLst/>
                <a:ea typeface="Calibri" panose="020F0502020204030204" pitchFamily="34" charset="0"/>
              </a:rPr>
              <a:t>. Forsterke kontakten med frivillige lag og foreninger knyttet til kulturkafédrift.</a:t>
            </a:r>
            <a:br>
              <a:rPr lang="nb-NO" sz="1800" dirty="0">
                <a:solidFill>
                  <a:srgbClr val="000000"/>
                </a:solidFill>
                <a:effectLst/>
                <a:ea typeface="Calibri" panose="020F0502020204030204" pitchFamily="34" charset="0"/>
              </a:rPr>
            </a:br>
            <a:r>
              <a:rPr lang="nb-NO" sz="1800" dirty="0">
                <a:solidFill>
                  <a:srgbClr val="000000"/>
                </a:solidFill>
                <a:effectLst/>
                <a:ea typeface="Calibri" panose="020F0502020204030204" pitchFamily="34" charset="0"/>
              </a:rPr>
              <a:t>Utforske muligheter for ytterligere samarbeid med frivillig sektor.</a:t>
            </a:r>
          </a:p>
          <a:p>
            <a:pPr marL="0" indent="0">
              <a:buNone/>
            </a:pPr>
            <a:r>
              <a:rPr lang="nb-NO" sz="2600" dirty="0"/>
              <a:t>Ledelse:</a:t>
            </a:r>
            <a:br>
              <a:rPr lang="nb-NO" dirty="0"/>
            </a:br>
            <a:r>
              <a:rPr lang="nb-NO" sz="1800" dirty="0">
                <a:solidFill>
                  <a:srgbClr val="000000"/>
                </a:solidFill>
                <a:effectLst/>
                <a:ea typeface="Calibri" panose="020F0502020204030204" pitchFamily="34" charset="0"/>
              </a:rPr>
              <a:t>FVS er økonomisk og administrativt under Kultur- og velferdstjenesten i Kongsberg kommune.</a:t>
            </a:r>
            <a:r>
              <a:rPr lang="nb-NO" sz="1800" dirty="0">
                <a:solidFill>
                  <a:srgbClr val="00000A"/>
                </a:solidFill>
                <a:effectLst/>
                <a:ea typeface="Calibri" panose="020F0502020204030204" pitchFamily="34" charset="0"/>
              </a:rPr>
              <a:t>  </a:t>
            </a:r>
            <a:r>
              <a:rPr lang="nb-NO" sz="1800" dirty="0">
                <a:solidFill>
                  <a:srgbClr val="000000"/>
                </a:solidFill>
                <a:effectLst/>
                <a:ea typeface="Calibri" panose="020F0502020204030204" pitchFamily="34" charset="0"/>
              </a:rPr>
              <a:t> Rådgivende styre fra kultur og velferd (2) og helse- og omsorg (1), eldreråd (1), foreningsliv (1) og frivillig (1)  </a:t>
            </a:r>
          </a:p>
          <a:p>
            <a:pPr marL="0" indent="0">
              <a:buNone/>
            </a:pPr>
            <a:endParaRPr lang="nb-NO" dirty="0"/>
          </a:p>
        </p:txBody>
      </p:sp>
    </p:spTree>
    <p:extLst>
      <p:ext uri="{BB962C8B-B14F-4D97-AF65-F5344CB8AC3E}">
        <p14:creationId xmlns:p14="http://schemas.microsoft.com/office/powerpoint/2010/main" val="218249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CBB34-7F36-8C74-E67A-89FC52B6F4CB}"/>
              </a:ext>
            </a:extLst>
          </p:cNvPr>
          <p:cNvSpPr>
            <a:spLocks noGrp="1"/>
          </p:cNvSpPr>
          <p:nvPr>
            <p:ph type="title"/>
          </p:nvPr>
        </p:nvSpPr>
        <p:spPr/>
        <p:txBody>
          <a:bodyPr>
            <a:normAutofit/>
          </a:bodyPr>
          <a:lstStyle/>
          <a:p>
            <a:br>
              <a:rPr lang="nb-NO" sz="1800" dirty="0">
                <a:effectLst/>
                <a:latin typeface="Aptos" panose="020B0004020202020204" pitchFamily="34" charset="0"/>
                <a:ea typeface="Aptos" panose="020B0004020202020204" pitchFamily="34" charset="0"/>
                <a:cs typeface="Aptos" panose="020B0004020202020204" pitchFamily="34" charset="0"/>
              </a:rPr>
            </a:br>
            <a:r>
              <a:rPr lang="nb-NO" sz="1800" dirty="0">
                <a:effectLst/>
                <a:latin typeface="Aptos" panose="020B0004020202020204" pitchFamily="34" charset="0"/>
                <a:ea typeface="Aptos" panose="020B0004020202020204" pitchFamily="34" charset="0"/>
                <a:cs typeface="Aptos" panose="020B0004020202020204" pitchFamily="34" charset="0"/>
              </a:rPr>
              <a:t> </a:t>
            </a:r>
            <a:br>
              <a:rPr lang="nb-NO" sz="1800" dirty="0">
                <a:effectLst/>
                <a:latin typeface="Aptos" panose="020B0004020202020204" pitchFamily="34" charset="0"/>
                <a:ea typeface="Aptos" panose="020B0004020202020204" pitchFamily="34" charset="0"/>
                <a:cs typeface="Aptos" panose="020B0004020202020204" pitchFamily="34" charset="0"/>
              </a:rPr>
            </a:br>
            <a:br>
              <a:rPr lang="nb-NO" sz="1800" dirty="0">
                <a:effectLst/>
                <a:latin typeface="Aptos" panose="020B0004020202020204" pitchFamily="34" charset="0"/>
                <a:ea typeface="Aptos" panose="020B0004020202020204" pitchFamily="34" charset="0"/>
                <a:cs typeface="Aptos" panose="020B0004020202020204" pitchFamily="34" charset="0"/>
              </a:rPr>
            </a:br>
            <a:r>
              <a:rPr lang="nb-NO" sz="1800" dirty="0">
                <a:effectLst/>
                <a:latin typeface="Aptos" panose="020B0004020202020204" pitchFamily="34" charset="0"/>
                <a:ea typeface="Aptos" panose="020B0004020202020204" pitchFamily="34" charset="0"/>
                <a:cs typeface="Aptos" panose="020B0004020202020204" pitchFamily="34" charset="0"/>
              </a:rPr>
              <a:t> </a:t>
            </a:r>
            <a:br>
              <a:rPr lang="nb-NO" sz="1800" dirty="0">
                <a:effectLst/>
                <a:latin typeface="Aptos" panose="020B0004020202020204" pitchFamily="34" charset="0"/>
                <a:ea typeface="Aptos" panose="020B0004020202020204" pitchFamily="34" charset="0"/>
                <a:cs typeface="Aptos" panose="020B0004020202020204" pitchFamily="34" charset="0"/>
              </a:rPr>
            </a:br>
            <a:endParaRPr lang="en-NO" dirty="0"/>
          </a:p>
        </p:txBody>
      </p:sp>
      <p:sp>
        <p:nvSpPr>
          <p:cNvPr id="3" name="Text Placeholder 2">
            <a:extLst>
              <a:ext uri="{FF2B5EF4-FFF2-40B4-BE49-F238E27FC236}">
                <a16:creationId xmlns:a16="http://schemas.microsoft.com/office/drawing/2014/main" id="{A58F901D-1E8E-27C4-9491-8BBC90AA832A}"/>
              </a:ext>
            </a:extLst>
          </p:cNvPr>
          <p:cNvSpPr>
            <a:spLocks noGrp="1"/>
          </p:cNvSpPr>
          <p:nvPr>
            <p:ph type="body" sz="quarter" idx="12"/>
          </p:nvPr>
        </p:nvSpPr>
        <p:spPr>
          <a:xfrm>
            <a:off x="639764" y="5491556"/>
            <a:ext cx="4842303" cy="1076042"/>
          </a:xfrm>
        </p:spPr>
        <p:txBody>
          <a:bodyPr/>
          <a:lstStyle/>
          <a:p>
            <a:endParaRPr lang="en-NO" dirty="0"/>
          </a:p>
        </p:txBody>
      </p:sp>
      <p:graphicFrame>
        <p:nvGraphicFramePr>
          <p:cNvPr id="5" name="Tabell 4">
            <a:extLst>
              <a:ext uri="{FF2B5EF4-FFF2-40B4-BE49-F238E27FC236}">
                <a16:creationId xmlns:a16="http://schemas.microsoft.com/office/drawing/2014/main" id="{3B9214E3-227F-09E8-2759-AE8F8544F3D4}"/>
              </a:ext>
            </a:extLst>
          </p:cNvPr>
          <p:cNvGraphicFramePr>
            <a:graphicFrameLocks noGrp="1"/>
          </p:cNvGraphicFramePr>
          <p:nvPr>
            <p:extLst>
              <p:ext uri="{D42A27DB-BD31-4B8C-83A1-F6EECF244321}">
                <p14:modId xmlns:p14="http://schemas.microsoft.com/office/powerpoint/2010/main" val="2660951101"/>
              </p:ext>
            </p:extLst>
          </p:nvPr>
        </p:nvGraphicFramePr>
        <p:xfrm>
          <a:off x="639763" y="719666"/>
          <a:ext cx="10177044" cy="6705600"/>
        </p:xfrm>
        <a:graphic>
          <a:graphicData uri="http://schemas.openxmlformats.org/drawingml/2006/table">
            <a:tbl>
              <a:tblPr firstRow="1" bandRow="1">
                <a:tableStyleId>{5C22544A-7EE6-4342-B048-85BDC9FD1C3A}</a:tableStyleId>
              </a:tblPr>
              <a:tblGrid>
                <a:gridCol w="5088522">
                  <a:extLst>
                    <a:ext uri="{9D8B030D-6E8A-4147-A177-3AD203B41FA5}">
                      <a16:colId xmlns:a16="http://schemas.microsoft.com/office/drawing/2014/main" val="422474520"/>
                    </a:ext>
                  </a:extLst>
                </a:gridCol>
                <a:gridCol w="5088522">
                  <a:extLst>
                    <a:ext uri="{9D8B030D-6E8A-4147-A177-3AD203B41FA5}">
                      <a16:colId xmlns:a16="http://schemas.microsoft.com/office/drawing/2014/main" val="3313409982"/>
                    </a:ext>
                  </a:extLst>
                </a:gridCol>
              </a:tblGrid>
              <a:tr h="5711614">
                <a:tc>
                  <a:txBody>
                    <a:bodyPr/>
                    <a:lstStyle/>
                    <a:p>
                      <a:r>
                        <a:rPr lang="nb-NO" sz="2900" b="0" kern="1200" dirty="0">
                          <a:solidFill>
                            <a:schemeClr val="tx1"/>
                          </a:solidFill>
                          <a:effectLst/>
                          <a:latin typeface="Aptos Display" panose="020B0004020202020204" pitchFamily="34" charset="0"/>
                          <a:ea typeface="+mn-ea"/>
                          <a:cs typeface="+mn-cs"/>
                        </a:rPr>
                        <a:t>Kultur og velferdstjenestens fire hovedroller i forhold til frivillighet:  </a:t>
                      </a:r>
                    </a:p>
                    <a:p>
                      <a:r>
                        <a:rPr lang="nb-NO" sz="1400" b="0" kern="1200" dirty="0">
                          <a:solidFill>
                            <a:schemeClr val="tx1"/>
                          </a:solidFill>
                          <a:effectLst/>
                          <a:latin typeface="Aptos" panose="020B0004020202020204" pitchFamily="34" charset="0"/>
                          <a:ea typeface="+mn-ea"/>
                          <a:cs typeface="+mn-cs"/>
                        </a:rPr>
                        <a:t>  </a:t>
                      </a:r>
                      <a:endParaRPr lang="nb-NO" sz="1400" b="1" kern="1200" dirty="0">
                        <a:solidFill>
                          <a:schemeClr val="tx1"/>
                        </a:solidFill>
                        <a:effectLst/>
                        <a:latin typeface="Aptos" panose="020B0004020202020204" pitchFamily="34" charset="0"/>
                        <a:ea typeface="+mn-ea"/>
                        <a:cs typeface="+mn-cs"/>
                      </a:endParaRPr>
                    </a:p>
                    <a:p>
                      <a:pPr lvl="0"/>
                      <a:r>
                        <a:rPr lang="nb-NO" sz="2400" b="0" kern="1200" dirty="0">
                          <a:solidFill>
                            <a:schemeClr val="tx1"/>
                          </a:solidFill>
                          <a:effectLst/>
                          <a:latin typeface="Aptos" panose="020B0004020202020204" pitchFamily="34" charset="0"/>
                          <a:ea typeface="+mn-ea"/>
                          <a:cs typeface="+mn-cs"/>
                        </a:rPr>
                        <a:t>Stimulator</a:t>
                      </a:r>
                      <a:r>
                        <a:rPr lang="nb-NO" sz="1400" b="1" kern="1200" dirty="0">
                          <a:solidFill>
                            <a:schemeClr val="tx1"/>
                          </a:solidFill>
                          <a:effectLst/>
                          <a:latin typeface="Aptos" panose="020B0004020202020204" pitchFamily="34" charset="0"/>
                          <a:ea typeface="+mn-ea"/>
                          <a:cs typeface="+mn-cs"/>
                        </a:rPr>
                        <a:t> </a:t>
                      </a:r>
                      <a:r>
                        <a:rPr lang="nb-NO" sz="1400" b="0" kern="1200" dirty="0">
                          <a:solidFill>
                            <a:schemeClr val="tx1"/>
                          </a:solidFill>
                          <a:effectLst/>
                          <a:latin typeface="Aptos" panose="020B0004020202020204" pitchFamily="34" charset="0"/>
                          <a:ea typeface="+mn-ea"/>
                          <a:cs typeface="+mn-cs"/>
                        </a:rPr>
                        <a:t>– gjennom tilrettelegging, formidling av kommunale tilskuddsordninger og annen kommunal støtte til den organiserte frivilligheten, samt formidling og veiledning om den organiserte frivillighetens tilgang til andre tilskuddsordninger.  </a:t>
                      </a:r>
                    </a:p>
                    <a:p>
                      <a:pPr lvl="0"/>
                      <a:br>
                        <a:rPr lang="nb-NO" sz="1400" b="1" kern="1200" dirty="0">
                          <a:solidFill>
                            <a:schemeClr val="tx1"/>
                          </a:solidFill>
                          <a:effectLst/>
                          <a:latin typeface="Aptos" panose="020B0004020202020204" pitchFamily="34" charset="0"/>
                          <a:ea typeface="+mn-ea"/>
                          <a:cs typeface="+mn-cs"/>
                        </a:rPr>
                      </a:br>
                      <a:r>
                        <a:rPr lang="nb-NO" sz="2400" b="0" kern="1200" dirty="0">
                          <a:solidFill>
                            <a:schemeClr val="tx1"/>
                          </a:solidFill>
                          <a:effectLst/>
                          <a:latin typeface="Aptos" panose="020B0004020202020204" pitchFamily="34" charset="0"/>
                          <a:ea typeface="+mn-ea"/>
                          <a:cs typeface="+mn-cs"/>
                        </a:rPr>
                        <a:t>Arenaformidler</a:t>
                      </a:r>
                      <a:r>
                        <a:rPr lang="nb-NO" sz="1400" b="0" kern="1200" dirty="0">
                          <a:solidFill>
                            <a:schemeClr val="tx1"/>
                          </a:solidFill>
                          <a:effectLst/>
                          <a:latin typeface="Aptos" panose="020B0004020202020204" pitchFamily="34" charset="0"/>
                          <a:ea typeface="+mn-ea"/>
                          <a:cs typeface="+mn-cs"/>
                        </a:rPr>
                        <a:t> – ved å stille aktivitetsarenaer til disposisjon for frivillighetens       aktiviteter og innsats. (Kulturbygg, idrettsanlegg, friområder, parker, leke- og møteplasser, osv.)  </a:t>
                      </a:r>
                    </a:p>
                    <a:p>
                      <a:pPr lvl="0"/>
                      <a:br>
                        <a:rPr lang="nb-NO" sz="1400" b="0" kern="1200" dirty="0">
                          <a:solidFill>
                            <a:schemeClr val="tx1"/>
                          </a:solidFill>
                          <a:effectLst/>
                          <a:latin typeface="Aptos" panose="020B0004020202020204" pitchFamily="34" charset="0"/>
                          <a:ea typeface="+mn-ea"/>
                          <a:cs typeface="+mn-cs"/>
                        </a:rPr>
                      </a:br>
                      <a:r>
                        <a:rPr lang="nb-NO" sz="2400" b="0" kern="1200" dirty="0">
                          <a:solidFill>
                            <a:schemeClr val="tx1"/>
                          </a:solidFill>
                          <a:effectLst/>
                          <a:latin typeface="Aptos" panose="020B0004020202020204" pitchFamily="34" charset="0"/>
                          <a:ea typeface="+mn-ea"/>
                          <a:cs typeface="+mn-cs"/>
                        </a:rPr>
                        <a:t>Innsatsformidler </a:t>
                      </a:r>
                      <a:r>
                        <a:rPr lang="nb-NO" sz="1400" b="0" kern="1200" dirty="0">
                          <a:solidFill>
                            <a:schemeClr val="tx1"/>
                          </a:solidFill>
                          <a:effectLst/>
                          <a:latin typeface="Aptos" panose="020B0004020202020204" pitchFamily="34" charset="0"/>
                          <a:ea typeface="+mn-ea"/>
                          <a:cs typeface="+mn-cs"/>
                        </a:rPr>
                        <a:t>og møteplass – gjennom </a:t>
                      </a:r>
                      <a:r>
                        <a:rPr lang="nb-NO" sz="1400" b="0" kern="1200" dirty="0" err="1">
                          <a:solidFill>
                            <a:schemeClr val="tx1"/>
                          </a:solidFill>
                          <a:effectLst/>
                          <a:latin typeface="Aptos" panose="020B0004020202020204" pitchFamily="34" charset="0"/>
                          <a:ea typeface="+mn-ea"/>
                          <a:cs typeface="+mn-cs"/>
                        </a:rPr>
                        <a:t>frivilligsentralens</a:t>
                      </a:r>
                      <a:r>
                        <a:rPr lang="nb-NO" sz="1400" b="0" kern="1200" dirty="0">
                          <a:solidFill>
                            <a:schemeClr val="tx1"/>
                          </a:solidFill>
                          <a:effectLst/>
                          <a:latin typeface="Aptos" panose="020B0004020202020204" pitchFamily="34" charset="0"/>
                          <a:ea typeface="+mn-ea"/>
                          <a:cs typeface="+mn-cs"/>
                        </a:rPr>
                        <a:t> rolle som mangfoldig møteplass og rammeverk for utvikling, registrering og formidling av frivilliginnsats og frivilligoppgaver.  </a:t>
                      </a:r>
                    </a:p>
                    <a:p>
                      <a:pPr lvl="0"/>
                      <a:br>
                        <a:rPr lang="nb-NO" sz="1400" b="1" kern="1200" dirty="0">
                          <a:solidFill>
                            <a:schemeClr val="tx1"/>
                          </a:solidFill>
                          <a:effectLst/>
                          <a:latin typeface="Aptos" panose="020B0004020202020204" pitchFamily="34" charset="0"/>
                          <a:ea typeface="+mn-ea"/>
                          <a:cs typeface="+mn-cs"/>
                        </a:rPr>
                      </a:br>
                      <a:r>
                        <a:rPr lang="nb-NO" sz="2400" b="0" kern="1200" dirty="0">
                          <a:solidFill>
                            <a:schemeClr val="tx1"/>
                          </a:solidFill>
                          <a:effectLst/>
                          <a:latin typeface="Aptos" panose="020B0004020202020204" pitchFamily="34" charset="0"/>
                          <a:ea typeface="+mn-ea"/>
                          <a:cs typeface="+mn-cs"/>
                        </a:rPr>
                        <a:t>Samarbeidspartner</a:t>
                      </a:r>
                      <a:r>
                        <a:rPr lang="nb-NO" sz="1400" b="0" kern="1200" dirty="0">
                          <a:solidFill>
                            <a:schemeClr val="tx1"/>
                          </a:solidFill>
                          <a:effectLst/>
                          <a:latin typeface="Aptos" panose="020B0004020202020204" pitchFamily="34" charset="0"/>
                          <a:ea typeface="+mn-ea"/>
                          <a:cs typeface="+mn-cs"/>
                        </a:rPr>
                        <a:t> – aktører der frivilligheten trekkes med, eller kommunen trekkes med av frivilligheten i løsning av konkrete oppgaver. </a:t>
                      </a:r>
                      <a:br>
                        <a:rPr lang="nb-NO" sz="1400" b="0" kern="1200" dirty="0">
                          <a:solidFill>
                            <a:schemeClr val="tx1"/>
                          </a:solidFill>
                          <a:effectLst/>
                          <a:latin typeface="Aptos" panose="020B0004020202020204" pitchFamily="34" charset="0"/>
                          <a:ea typeface="+mn-ea"/>
                          <a:cs typeface="+mn-cs"/>
                        </a:rPr>
                      </a:br>
                      <a:endParaRPr lang="nb-NO" sz="1400" b="0" dirty="0">
                        <a:solidFill>
                          <a:schemeClr val="tx1"/>
                        </a:solidFill>
                        <a:latin typeface="Aptos" panose="020B0004020202020204" pitchFamily="34" charset="0"/>
                      </a:endParaRP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b-NO" sz="1400" b="0" kern="1200" dirty="0">
                        <a:solidFill>
                          <a:schemeClr val="tx1"/>
                        </a:solidFill>
                        <a:effectLst/>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nb-NO" sz="1400" b="0" kern="1200" dirty="0">
                        <a:solidFill>
                          <a:schemeClr val="tx1"/>
                        </a:solidFill>
                        <a:effectLst/>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nb-NO" sz="1400" b="0" kern="1200" dirty="0">
                        <a:solidFill>
                          <a:schemeClr val="tx1"/>
                        </a:solidFill>
                        <a:effectLst/>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b-NO" sz="1400" b="1" kern="1200" dirty="0">
                          <a:solidFill>
                            <a:schemeClr val="tx1"/>
                          </a:solidFill>
                          <a:effectLst/>
                          <a:latin typeface="Aptos" panose="020B0004020202020204" pitchFamily="34" charset="0"/>
                          <a:ea typeface="+mn-ea"/>
                          <a:cs typeface="+mn-cs"/>
                        </a:rPr>
                        <a:t>Eksempler: </a:t>
                      </a:r>
                    </a:p>
                    <a:p>
                      <a:pPr marL="0" marR="0" lvl="0" indent="0" algn="l" defTabSz="914400" rtl="0" eaLnBrk="1" fontAlgn="auto" latinLnBrk="0" hangingPunct="1">
                        <a:lnSpc>
                          <a:spcPct val="100000"/>
                        </a:lnSpc>
                        <a:spcBef>
                          <a:spcPts val="0"/>
                        </a:spcBef>
                        <a:spcAft>
                          <a:spcPts val="0"/>
                        </a:spcAft>
                        <a:buClrTx/>
                        <a:buSzTx/>
                        <a:buFontTx/>
                        <a:buNone/>
                        <a:tabLst/>
                        <a:defRPr/>
                      </a:pPr>
                      <a:r>
                        <a:rPr lang="nb-NO" sz="1400" b="0" kern="1200" dirty="0">
                          <a:solidFill>
                            <a:schemeClr val="tx1"/>
                          </a:solidFill>
                          <a:effectLst/>
                          <a:latin typeface="Aptos" panose="020B0004020202020204" pitchFamily="34" charset="0"/>
                          <a:ea typeface="+mn-ea"/>
                          <a:cs typeface="+mn-cs"/>
                        </a:rPr>
                        <a:t>Musikkteaterets venner, </a:t>
                      </a:r>
                      <a:r>
                        <a:rPr lang="nb-NO" sz="1400" b="0" i="1" kern="1200" dirty="0">
                          <a:solidFill>
                            <a:schemeClr val="tx1"/>
                          </a:solidFill>
                          <a:effectLst/>
                          <a:latin typeface="Aptos" panose="020B0004020202020204" pitchFamily="34" charset="0"/>
                          <a:ea typeface="+mn-ea"/>
                          <a:cs typeface="+mn-cs"/>
                        </a:rPr>
                        <a:t>supplerende </a:t>
                      </a:r>
                      <a:r>
                        <a:rPr lang="nb-NO" sz="1400" b="0" i="1" kern="1200" dirty="0" err="1">
                          <a:solidFill>
                            <a:schemeClr val="tx1"/>
                          </a:solidFill>
                          <a:effectLst/>
                          <a:latin typeface="Aptos" panose="020B0004020202020204" pitchFamily="34" charset="0"/>
                          <a:ea typeface="+mn-ea"/>
                          <a:cs typeface="+mn-cs"/>
                        </a:rPr>
                        <a:t>vertsskap</a:t>
                      </a:r>
                      <a:r>
                        <a:rPr lang="nb-NO" sz="1400" b="0" i="1" kern="1200" dirty="0">
                          <a:solidFill>
                            <a:schemeClr val="tx1"/>
                          </a:solidFill>
                          <a:effectLst/>
                          <a:latin typeface="Aptos" panose="020B0004020202020204" pitchFamily="34" charset="0"/>
                          <a:ea typeface="+mn-ea"/>
                          <a:cs typeface="+mn-cs"/>
                        </a:rPr>
                        <a:t> hos Kongsberg Musikkteater,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sz="1400" b="0" kern="1200" dirty="0">
                        <a:solidFill>
                          <a:schemeClr val="tx1"/>
                        </a:solidFill>
                        <a:effectLst/>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b-NO" sz="1400" b="0" kern="1200" dirty="0">
                          <a:solidFill>
                            <a:schemeClr val="tx1"/>
                          </a:solidFill>
                          <a:effectLst/>
                          <a:latin typeface="Aptos" panose="020B0004020202020204" pitchFamily="34" charset="0"/>
                          <a:ea typeface="+mn-ea"/>
                          <a:cs typeface="+mn-cs"/>
                        </a:rPr>
                        <a:t>Kongsberg og Omegns Turistforening med flere, </a:t>
                      </a:r>
                      <a:r>
                        <a:rPr lang="nb-NO" sz="1400" b="0" i="1" kern="1200" dirty="0">
                          <a:solidFill>
                            <a:schemeClr val="tx1"/>
                          </a:solidFill>
                          <a:effectLst/>
                          <a:latin typeface="Aptos" panose="020B0004020202020204" pitchFamily="34" charset="0"/>
                          <a:ea typeface="+mn-ea"/>
                          <a:cs typeface="+mn-cs"/>
                        </a:rPr>
                        <a:t>i skjøtsel av sti og løypenett</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sz="1400" b="0" kern="1200" dirty="0">
                        <a:solidFill>
                          <a:schemeClr val="tx1"/>
                        </a:solidFill>
                        <a:effectLst/>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b-NO" sz="1400" b="0" kern="1200" dirty="0">
                          <a:solidFill>
                            <a:schemeClr val="tx1"/>
                          </a:solidFill>
                          <a:effectLst/>
                          <a:latin typeface="Aptos" panose="020B0004020202020204" pitchFamily="34" charset="0"/>
                          <a:ea typeface="+mn-ea"/>
                          <a:cs typeface="+mn-cs"/>
                        </a:rPr>
                        <a:t>Lag og foreninger, </a:t>
                      </a:r>
                      <a:r>
                        <a:rPr lang="nb-NO" sz="1400" b="0" i="1" kern="1200" dirty="0">
                          <a:solidFill>
                            <a:schemeClr val="tx1"/>
                          </a:solidFill>
                          <a:effectLst/>
                          <a:latin typeface="Aptos" panose="020B0004020202020204" pitchFamily="34" charset="0"/>
                          <a:ea typeface="+mn-ea"/>
                          <a:cs typeface="+mn-cs"/>
                        </a:rPr>
                        <a:t>i arbeid med integrering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sz="1400" b="0" kern="1200" dirty="0">
                        <a:solidFill>
                          <a:schemeClr val="tx1"/>
                        </a:solidFill>
                        <a:effectLst/>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b-NO" sz="1400" b="0" kern="1200" dirty="0">
                          <a:solidFill>
                            <a:schemeClr val="tx1"/>
                          </a:solidFill>
                          <a:effectLst/>
                          <a:latin typeface="Aptos" panose="020B0004020202020204" pitchFamily="34" charset="0"/>
                          <a:ea typeface="+mn-ea"/>
                          <a:cs typeface="+mn-cs"/>
                        </a:rPr>
                        <a:t>Kor, korps, folkedans, trekkspillklubb osv., </a:t>
                      </a:r>
                      <a:r>
                        <a:rPr lang="nb-NO" sz="1400" b="0" i="1" kern="1200" dirty="0">
                          <a:solidFill>
                            <a:schemeClr val="tx1"/>
                          </a:solidFill>
                          <a:effectLst/>
                          <a:latin typeface="Aptos" panose="020B0004020202020204" pitchFamily="34" charset="0"/>
                          <a:ea typeface="+mn-ea"/>
                          <a:cs typeface="+mn-cs"/>
                        </a:rPr>
                        <a:t>i samarbeid om rekruttering og opplæring hos kulturskole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sz="1400" b="0" kern="1200" dirty="0">
                        <a:solidFill>
                          <a:schemeClr val="tx1"/>
                        </a:solidFill>
                        <a:effectLst/>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b-NO" sz="1400" b="0" kern="1200" dirty="0">
                          <a:solidFill>
                            <a:schemeClr val="tx1"/>
                          </a:solidFill>
                          <a:effectLst/>
                          <a:latin typeface="Aptos" panose="020B0004020202020204" pitchFamily="34" charset="0"/>
                          <a:ea typeface="+mn-ea"/>
                          <a:cs typeface="+mn-cs"/>
                        </a:rPr>
                        <a:t>Ungdom gjennom Ung </a:t>
                      </a:r>
                      <a:r>
                        <a:rPr lang="nb-NO" sz="1400" b="0" kern="1200" dirty="0" err="1">
                          <a:solidFill>
                            <a:schemeClr val="tx1"/>
                          </a:solidFill>
                          <a:effectLst/>
                          <a:latin typeface="Aptos" panose="020B0004020202020204" pitchFamily="34" charset="0"/>
                          <a:ea typeface="+mn-ea"/>
                          <a:cs typeface="+mn-cs"/>
                        </a:rPr>
                        <a:t>Crew</a:t>
                      </a:r>
                      <a:r>
                        <a:rPr lang="nb-NO" sz="1400" b="0" kern="1200" dirty="0">
                          <a:solidFill>
                            <a:schemeClr val="tx1"/>
                          </a:solidFill>
                          <a:effectLst/>
                          <a:latin typeface="Aptos" panose="020B0004020202020204" pitchFamily="34" charset="0"/>
                          <a:ea typeface="+mn-ea"/>
                          <a:cs typeface="+mn-cs"/>
                        </a:rPr>
                        <a:t>, </a:t>
                      </a:r>
                      <a:r>
                        <a:rPr lang="nb-NO" sz="1400" b="0" i="1" kern="1200" dirty="0">
                          <a:solidFill>
                            <a:schemeClr val="tx1"/>
                          </a:solidFill>
                          <a:effectLst/>
                          <a:latin typeface="Aptos" panose="020B0004020202020204" pitchFamily="34" charset="0"/>
                          <a:ea typeface="+mn-ea"/>
                          <a:cs typeface="+mn-cs"/>
                        </a:rPr>
                        <a:t>i samarbeid med Ung kultur om produksjoner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sz="1400" b="0" kern="1200" dirty="0">
                        <a:solidFill>
                          <a:schemeClr val="tx1"/>
                        </a:solidFill>
                        <a:effectLst/>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b-NO" sz="1400" b="0" kern="1200" dirty="0">
                          <a:solidFill>
                            <a:schemeClr val="tx1"/>
                          </a:solidFill>
                          <a:effectLst/>
                          <a:latin typeface="Aptos" panose="020B0004020202020204" pitchFamily="34" charset="0"/>
                          <a:ea typeface="+mn-ea"/>
                          <a:cs typeface="+mn-cs"/>
                        </a:rPr>
                        <a:t>Idretten, </a:t>
                      </a:r>
                      <a:r>
                        <a:rPr lang="nb-NO" sz="1400" b="0" i="1" kern="1200" dirty="0">
                          <a:solidFill>
                            <a:schemeClr val="tx1"/>
                          </a:solidFill>
                          <a:effectLst/>
                          <a:latin typeface="Aptos" panose="020B0004020202020204" pitchFamily="34" charset="0"/>
                          <a:ea typeface="+mn-ea"/>
                          <a:cs typeface="+mn-cs"/>
                        </a:rPr>
                        <a:t>i drift av kommunale og </a:t>
                      </a:r>
                      <a:r>
                        <a:rPr lang="nb-NO" sz="1400" b="0" i="1" kern="1200" dirty="0" err="1">
                          <a:solidFill>
                            <a:schemeClr val="tx1"/>
                          </a:solidFill>
                          <a:effectLst/>
                          <a:latin typeface="Aptos" panose="020B0004020202020204" pitchFamily="34" charset="0"/>
                          <a:ea typeface="+mn-ea"/>
                          <a:cs typeface="+mn-cs"/>
                        </a:rPr>
                        <a:t>klubbeide</a:t>
                      </a:r>
                      <a:r>
                        <a:rPr lang="nb-NO" sz="1400" b="0" i="1" kern="1200" dirty="0">
                          <a:solidFill>
                            <a:schemeClr val="tx1"/>
                          </a:solidFill>
                          <a:effectLst/>
                          <a:latin typeface="Aptos" panose="020B0004020202020204" pitchFamily="34" charset="0"/>
                          <a:ea typeface="+mn-ea"/>
                          <a:cs typeface="+mn-cs"/>
                        </a:rPr>
                        <a:t> idrettsanlegg osv.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sz="1400" b="0" kern="1200" dirty="0">
                        <a:solidFill>
                          <a:schemeClr val="tx1"/>
                        </a:solidFill>
                        <a:effectLst/>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b-NO" sz="1400" b="0" kern="1200" dirty="0">
                          <a:solidFill>
                            <a:schemeClr val="tx1"/>
                          </a:solidFill>
                          <a:effectLst/>
                          <a:latin typeface="Aptos" panose="020B0004020202020204" pitchFamily="34" charset="0"/>
                          <a:ea typeface="+mn-ea"/>
                          <a:cs typeface="+mn-cs"/>
                        </a:rPr>
                        <a:t>Ungdom, </a:t>
                      </a:r>
                      <a:r>
                        <a:rPr lang="nb-NO" sz="1400" b="0" i="1" kern="1200" dirty="0">
                          <a:solidFill>
                            <a:schemeClr val="tx1"/>
                          </a:solidFill>
                          <a:effectLst/>
                          <a:latin typeface="Aptos" panose="020B0004020202020204" pitchFamily="34" charset="0"/>
                          <a:ea typeface="+mn-ea"/>
                          <a:cs typeface="+mn-cs"/>
                        </a:rPr>
                        <a:t>i samarbeid om aktiviteter hos Ung i bibliotek</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sz="1400" b="0" kern="1200" dirty="0">
                        <a:solidFill>
                          <a:schemeClr val="tx1"/>
                        </a:solidFill>
                        <a:effectLst/>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b-NO" sz="1400" b="0" kern="1200" dirty="0">
                          <a:solidFill>
                            <a:schemeClr val="tx1"/>
                          </a:solidFill>
                          <a:effectLst/>
                          <a:latin typeface="Aptos" panose="020B0004020202020204" pitchFamily="34" charset="0"/>
                          <a:ea typeface="+mn-ea"/>
                          <a:cs typeface="+mn-cs"/>
                        </a:rPr>
                        <a:t>Aktivitet og idrettsråd, musikkråd, teaterråd, </a:t>
                      </a:r>
                      <a:r>
                        <a:rPr lang="nb-NO" sz="1400" b="0" i="1" kern="1200" dirty="0">
                          <a:solidFill>
                            <a:schemeClr val="tx1"/>
                          </a:solidFill>
                          <a:effectLst/>
                          <a:latin typeface="Aptos" panose="020B0004020202020204" pitchFamily="34" charset="0"/>
                          <a:ea typeface="+mn-ea"/>
                          <a:cs typeface="+mn-cs"/>
                        </a:rPr>
                        <a:t>i rullering og lojalitet til kulturanleggsplan og tilskuddsordning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sz="1400" b="0" i="1" kern="1200" dirty="0">
                        <a:solidFill>
                          <a:schemeClr val="tx1"/>
                        </a:solidFill>
                        <a:effectLst/>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b-NO" sz="1400" b="0" i="0" kern="1200" dirty="0">
                          <a:solidFill>
                            <a:schemeClr val="tx1"/>
                          </a:solidFill>
                          <a:effectLst/>
                          <a:latin typeface="Aptos" panose="020B0004020202020204" pitchFamily="34" charset="0"/>
                          <a:ea typeface="+mn-ea"/>
                          <a:cs typeface="+mn-cs"/>
                        </a:rPr>
                        <a:t>Hundeparkens venner, </a:t>
                      </a:r>
                      <a:r>
                        <a:rPr lang="nb-NO" sz="1400" b="0" i="1" kern="1200" dirty="0">
                          <a:solidFill>
                            <a:schemeClr val="tx1"/>
                          </a:solidFill>
                          <a:effectLst/>
                          <a:latin typeface="Aptos" panose="020B0004020202020204" pitchFamily="34" charset="0"/>
                          <a:ea typeface="+mn-ea"/>
                          <a:cs typeface="+mn-cs"/>
                        </a:rPr>
                        <a:t>hverdagen i hundeparken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sz="1400" b="0" kern="1200" dirty="0">
                        <a:solidFill>
                          <a:schemeClr val="tx1"/>
                        </a:solidFill>
                        <a:effectLst/>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nb-NO" sz="1400" b="0" kern="1200" dirty="0">
                        <a:solidFill>
                          <a:schemeClr val="tx1"/>
                        </a:solidFill>
                        <a:effectLst/>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nb-NO" sz="1400" b="0" kern="1200" dirty="0">
                        <a:solidFill>
                          <a:schemeClr val="tx1"/>
                        </a:solidFill>
                        <a:effectLst/>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nb-NO" sz="1400" b="0" kern="1200" dirty="0">
                        <a:solidFill>
                          <a:schemeClr val="tx1"/>
                        </a:solidFill>
                        <a:effectLst/>
                        <a:latin typeface="Aptos" panose="020B0004020202020204" pitchFamily="34" charset="0"/>
                        <a:ea typeface="+mn-ea"/>
                        <a:cs typeface="+mn-cs"/>
                      </a:endParaRPr>
                    </a:p>
                    <a:p>
                      <a:endParaRPr lang="nb-NO" sz="1400" b="0" dirty="0">
                        <a:solidFill>
                          <a:schemeClr val="tx1"/>
                        </a:solidFill>
                        <a:latin typeface="Aptos" panose="020B0004020202020204" pitchFamily="34" charset="0"/>
                      </a:endParaRPr>
                    </a:p>
                  </a:txBody>
                  <a:tcPr>
                    <a:solidFill>
                      <a:schemeClr val="accent1">
                        <a:lumMod val="20000"/>
                        <a:lumOff val="80000"/>
                      </a:schemeClr>
                    </a:solidFill>
                  </a:tcPr>
                </a:tc>
                <a:extLst>
                  <a:ext uri="{0D108BD9-81ED-4DB2-BD59-A6C34878D82A}">
                    <a16:rowId xmlns:a16="http://schemas.microsoft.com/office/drawing/2014/main" val="3182720256"/>
                  </a:ext>
                </a:extLst>
              </a:tr>
            </a:tbl>
          </a:graphicData>
        </a:graphic>
      </p:graphicFrame>
    </p:spTree>
    <p:extLst>
      <p:ext uri="{BB962C8B-B14F-4D97-AF65-F5344CB8AC3E}">
        <p14:creationId xmlns:p14="http://schemas.microsoft.com/office/powerpoint/2010/main" val="3638802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tel 5">
            <a:extLst>
              <a:ext uri="{FF2B5EF4-FFF2-40B4-BE49-F238E27FC236}">
                <a16:creationId xmlns:a16="http://schemas.microsoft.com/office/drawing/2014/main" id="{1CFC7015-9E18-EB1D-AF05-0411208B3C69}"/>
              </a:ext>
            </a:extLst>
          </p:cNvPr>
          <p:cNvSpPr>
            <a:spLocks noGrp="1"/>
          </p:cNvSpPr>
          <p:nvPr>
            <p:ph type="title"/>
          </p:nvPr>
        </p:nvSpPr>
        <p:spPr/>
        <p:txBody>
          <a:bodyPr>
            <a:normAutofit fontScale="90000"/>
          </a:bodyPr>
          <a:lstStyle/>
          <a:p>
            <a:br>
              <a:rPr lang="nb-NO" sz="2800" dirty="0"/>
            </a:br>
            <a:br>
              <a:rPr lang="nb-NO" sz="2800" dirty="0"/>
            </a:br>
            <a:br>
              <a:rPr lang="nb-NO" dirty="0"/>
            </a:br>
            <a:endParaRPr lang="nb-NO" dirty="0"/>
          </a:p>
        </p:txBody>
      </p:sp>
      <p:pic>
        <p:nvPicPr>
          <p:cNvPr id="2" name="Bilde 1">
            <a:extLst>
              <a:ext uri="{FF2B5EF4-FFF2-40B4-BE49-F238E27FC236}">
                <a16:creationId xmlns:a16="http://schemas.microsoft.com/office/drawing/2014/main" id="{54900A2A-874E-34E8-75AA-63DE16E2CC26}"/>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842595" y="792001"/>
            <a:ext cx="5748593" cy="4157133"/>
          </a:xfrm>
          <a:prstGeom prst="rect">
            <a:avLst/>
          </a:prstGeom>
          <a:noFill/>
          <a:ln>
            <a:noFill/>
          </a:ln>
        </p:spPr>
      </p:pic>
      <p:sp>
        <p:nvSpPr>
          <p:cNvPr id="7" name="TekstSylinder 6">
            <a:extLst>
              <a:ext uri="{FF2B5EF4-FFF2-40B4-BE49-F238E27FC236}">
                <a16:creationId xmlns:a16="http://schemas.microsoft.com/office/drawing/2014/main" id="{A8BE4021-9ABC-4947-2135-4AA2918294D5}"/>
              </a:ext>
            </a:extLst>
          </p:cNvPr>
          <p:cNvSpPr txBox="1"/>
          <p:nvPr/>
        </p:nvSpPr>
        <p:spPr>
          <a:xfrm>
            <a:off x="729338" y="5103446"/>
            <a:ext cx="10118416" cy="607539"/>
          </a:xfrm>
          <a:prstGeom prst="rect">
            <a:avLst/>
          </a:prstGeom>
          <a:noFill/>
        </p:spPr>
        <p:txBody>
          <a:bodyPr wrap="square">
            <a:spAutoFit/>
          </a:bodyPr>
          <a:lstStyle/>
          <a:p>
            <a:pPr marL="24765" marR="34925" indent="-6350">
              <a:lnSpc>
                <a:spcPct val="107000"/>
              </a:lnSpc>
              <a:spcAft>
                <a:spcPts val="70"/>
              </a:spcAft>
            </a:pPr>
            <a:r>
              <a:rPr lang="nb-NO" sz="1600" dirty="0">
                <a:solidFill>
                  <a:srgbClr val="000000"/>
                </a:solidFill>
                <a:effectLst/>
                <a:latin typeface="Calibri" panose="020F0502020204030204" pitchFamily="34" charset="0"/>
                <a:ea typeface="Times New Roman" panose="02020603050405020304" pitchFamily="18" charset="0"/>
              </a:rPr>
              <a:t>Et eksempel på at ungdom også bidrar betydelig: Kultur og velferd rekrutterer ungdom som frivillige tilretteleggere/arrangører </a:t>
            </a:r>
            <a:r>
              <a:rPr lang="nb-NO" sz="1600" dirty="0" err="1">
                <a:solidFill>
                  <a:srgbClr val="000000"/>
                </a:solidFill>
                <a:effectLst/>
                <a:latin typeface="Calibri" panose="020F0502020204030204" pitchFamily="34" charset="0"/>
                <a:ea typeface="Times New Roman" panose="02020603050405020304" pitchFamily="18" charset="0"/>
              </a:rPr>
              <a:t>ifbm</a:t>
            </a:r>
            <a:r>
              <a:rPr lang="nb-NO" sz="1600" dirty="0">
                <a:solidFill>
                  <a:srgbClr val="000000"/>
                </a:solidFill>
                <a:effectLst/>
                <a:latin typeface="Calibri" panose="020F0502020204030204" pitchFamily="34" charset="0"/>
                <a:ea typeface="Times New Roman" panose="02020603050405020304" pitchFamily="18" charset="0"/>
              </a:rPr>
              <a:t> med en rekke arrangement.</a:t>
            </a:r>
            <a:endParaRPr lang="nb-NO" sz="1600" dirty="0">
              <a:solidFill>
                <a:srgbClr val="000000"/>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612949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7E31D75-5ECD-284D-0F06-D614BD435847}"/>
              </a:ext>
            </a:extLst>
          </p:cNvPr>
          <p:cNvSpPr>
            <a:spLocks noGrp="1"/>
          </p:cNvSpPr>
          <p:nvPr>
            <p:ph type="title"/>
          </p:nvPr>
        </p:nvSpPr>
        <p:spPr>
          <a:xfrm>
            <a:off x="919838" y="1524064"/>
            <a:ext cx="4721893" cy="1002568"/>
          </a:xfrm>
        </p:spPr>
        <p:txBody>
          <a:bodyPr>
            <a:normAutofit/>
          </a:bodyPr>
          <a:lstStyle/>
          <a:p>
            <a:r>
              <a:rPr lang="nb-NO" sz="2900" dirty="0"/>
              <a:t>Helse- og omsorg:</a:t>
            </a:r>
          </a:p>
        </p:txBody>
      </p:sp>
      <p:sp>
        <p:nvSpPr>
          <p:cNvPr id="3" name="Plassholder for innhold 2">
            <a:extLst>
              <a:ext uri="{FF2B5EF4-FFF2-40B4-BE49-F238E27FC236}">
                <a16:creationId xmlns:a16="http://schemas.microsoft.com/office/drawing/2014/main" id="{AC948A07-6391-C573-6D92-320167D43635}"/>
              </a:ext>
            </a:extLst>
          </p:cNvPr>
          <p:cNvSpPr>
            <a:spLocks noGrp="1"/>
          </p:cNvSpPr>
          <p:nvPr>
            <p:ph idx="1"/>
          </p:nvPr>
        </p:nvSpPr>
        <p:spPr/>
        <p:txBody>
          <a:bodyPr>
            <a:normAutofit/>
          </a:bodyPr>
          <a:lstStyle/>
          <a:p>
            <a:pPr marL="38100" indent="0">
              <a:lnSpc>
                <a:spcPct val="107000"/>
              </a:lnSpc>
              <a:spcAft>
                <a:spcPts val="70"/>
              </a:spcAft>
              <a:buNone/>
            </a:pPr>
            <a:r>
              <a:rPr lang="nb-NO" sz="2800" dirty="0">
                <a:solidFill>
                  <a:srgbClr val="000000"/>
                </a:solidFill>
                <a:effectLst/>
                <a:ea typeface="Calibri" panose="020F0502020204030204" pitchFamily="34" charset="0"/>
              </a:rPr>
              <a:t>Samarbeidspartner</a:t>
            </a:r>
            <a:br>
              <a:rPr lang="nb-NO" sz="1800" b="1" dirty="0">
                <a:solidFill>
                  <a:srgbClr val="000000"/>
                </a:solidFill>
                <a:effectLst/>
                <a:ea typeface="Calibri" panose="020F0502020204030204" pitchFamily="34" charset="0"/>
              </a:rPr>
            </a:br>
            <a:r>
              <a:rPr lang="nb-NO" sz="1800" dirty="0">
                <a:solidFill>
                  <a:srgbClr val="000000"/>
                </a:solidFill>
                <a:effectLst/>
                <a:ea typeface="Calibri" panose="020F0502020204030204" pitchFamily="34" charset="0"/>
              </a:rPr>
              <a:t>Frivilligheten trekkes med, eller kommunen trekkes med av frivilligheten i løsning av konkrete oppgaver. </a:t>
            </a:r>
            <a:br>
              <a:rPr lang="nb-NO" sz="1800" dirty="0">
                <a:solidFill>
                  <a:srgbClr val="000000"/>
                </a:solidFill>
                <a:effectLst/>
                <a:ea typeface="Calibri" panose="020F0502020204030204" pitchFamily="34" charset="0"/>
              </a:rPr>
            </a:br>
            <a:endParaRPr lang="nb-NO" sz="1800" u="none" strike="noStrike" dirty="0">
              <a:solidFill>
                <a:srgbClr val="000000"/>
              </a:solidFill>
              <a:effectLst/>
              <a:uFill>
                <a:solidFill>
                  <a:srgbClr val="000000"/>
                </a:solidFill>
              </a:uFill>
              <a:ea typeface="Calibri" panose="020F0502020204030204" pitchFamily="34" charset="0"/>
              <a:cs typeface="Calibri" panose="020F0502020204030204" pitchFamily="34" charset="0"/>
            </a:endParaRPr>
          </a:p>
          <a:p>
            <a:r>
              <a:rPr lang="nb-NO" sz="1800" dirty="0">
                <a:effectLst/>
                <a:latin typeface="Aptos" panose="020B0004020202020204" pitchFamily="34" charset="0"/>
                <a:ea typeface="Aptos" panose="020B0004020202020204" pitchFamily="34" charset="0"/>
                <a:cs typeface="Aptos" panose="020B0004020202020204" pitchFamily="34" charset="0"/>
              </a:rPr>
              <a:t>Interne </a:t>
            </a:r>
            <a:r>
              <a:rPr lang="nb-NO" sz="1800">
                <a:effectLst/>
                <a:latin typeface="Aptos" panose="020B0004020202020204" pitchFamily="34" charset="0"/>
                <a:ea typeface="Aptos" panose="020B0004020202020204" pitchFamily="34" charset="0"/>
                <a:cs typeface="Aptos" panose="020B0004020202020204" pitchFamily="34" charset="0"/>
              </a:rPr>
              <a:t>samarbeidspartnere : </a:t>
            </a:r>
            <a:r>
              <a:rPr lang="nb-NO" sz="1800" dirty="0">
                <a:effectLst/>
                <a:latin typeface="Aptos" panose="020B0004020202020204" pitchFamily="34" charset="0"/>
                <a:ea typeface="Aptos" panose="020B0004020202020204" pitchFamily="34" charset="0"/>
                <a:cs typeface="Aptos" panose="020B0004020202020204" pitchFamily="34" charset="0"/>
              </a:rPr>
              <a:t>kontaktpersoner/ frivillighetskoordinatorer helse og omsorg, FVS, fagkoordinatorer, kommunikasjonsrådgiver, friskliv, </a:t>
            </a:r>
          </a:p>
          <a:p>
            <a:r>
              <a:rPr lang="nb-NO" sz="1800" dirty="0">
                <a:effectLst/>
                <a:latin typeface="Aptos" panose="020B0004020202020204" pitchFamily="34" charset="0"/>
                <a:ea typeface="Aptos" panose="020B0004020202020204" pitchFamily="34" charset="0"/>
                <a:cs typeface="Aptos" panose="020B0004020202020204" pitchFamily="34" charset="0"/>
              </a:rPr>
              <a:t>Eksterne: frivillige organisasjoner som sanitetskvinnene, demensforeningen, høreselsforbundet, andre kommuner for erfaringsdeling</a:t>
            </a:r>
          </a:p>
          <a:p>
            <a:pPr marL="0" indent="0">
              <a:buNone/>
            </a:pPr>
            <a:endParaRPr lang="nb-NO" dirty="0"/>
          </a:p>
        </p:txBody>
      </p:sp>
      <p:pic>
        <p:nvPicPr>
          <p:cNvPr id="9" name="Plassholder for bilde 8" descr="Et bilde som inneholder tekst, klær, tre, kvinne&#10;&#10;Automatisk generert beskrivelse">
            <a:extLst>
              <a:ext uri="{FF2B5EF4-FFF2-40B4-BE49-F238E27FC236}">
                <a16:creationId xmlns:a16="http://schemas.microsoft.com/office/drawing/2014/main" id="{05465FC5-F152-422C-736F-A99E720944A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990" r="990"/>
          <a:stretch>
            <a:fillRect/>
          </a:stretch>
        </p:blipFill>
        <p:spPr>
          <a:xfrm>
            <a:off x="7163263" y="786686"/>
            <a:ext cx="5028737" cy="5130189"/>
          </a:xfrm>
        </p:spPr>
      </p:pic>
    </p:spTree>
    <p:extLst>
      <p:ext uri="{BB962C8B-B14F-4D97-AF65-F5344CB8AC3E}">
        <p14:creationId xmlns:p14="http://schemas.microsoft.com/office/powerpoint/2010/main" val="1687422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tekst 1">
            <a:extLst>
              <a:ext uri="{FF2B5EF4-FFF2-40B4-BE49-F238E27FC236}">
                <a16:creationId xmlns:a16="http://schemas.microsoft.com/office/drawing/2014/main" id="{B3D2AF34-C699-B71C-22EF-6DFCFD7B108F}"/>
              </a:ext>
            </a:extLst>
          </p:cNvPr>
          <p:cNvSpPr>
            <a:spLocks noGrp="1"/>
          </p:cNvSpPr>
          <p:nvPr>
            <p:ph type="body" sz="quarter" idx="10"/>
          </p:nvPr>
        </p:nvSpPr>
        <p:spPr/>
        <p:txBody>
          <a:bodyPr/>
          <a:lstStyle/>
          <a:p>
            <a:endParaRPr lang="nb-NO" dirty="0"/>
          </a:p>
        </p:txBody>
      </p:sp>
      <p:sp>
        <p:nvSpPr>
          <p:cNvPr id="3" name="Plassholder for tekst 2">
            <a:extLst>
              <a:ext uri="{FF2B5EF4-FFF2-40B4-BE49-F238E27FC236}">
                <a16:creationId xmlns:a16="http://schemas.microsoft.com/office/drawing/2014/main" id="{9D247B72-2DED-538B-9C2A-C8B42B2B42B9}"/>
              </a:ext>
            </a:extLst>
          </p:cNvPr>
          <p:cNvSpPr>
            <a:spLocks noGrp="1"/>
          </p:cNvSpPr>
          <p:nvPr>
            <p:ph type="body" sz="quarter" idx="11"/>
          </p:nvPr>
        </p:nvSpPr>
        <p:spPr/>
        <p:txBody>
          <a:bodyPr/>
          <a:lstStyle/>
          <a:p>
            <a:endParaRPr lang="nb-NO"/>
          </a:p>
        </p:txBody>
      </p:sp>
      <p:pic>
        <p:nvPicPr>
          <p:cNvPr id="21" name="Plassholder for bilde 20" descr="Et bilde som inneholder person, klær, innendørs, Menneskeansikt&#10;&#10;KI-generert innhold kan være feil.">
            <a:extLst>
              <a:ext uri="{FF2B5EF4-FFF2-40B4-BE49-F238E27FC236}">
                <a16:creationId xmlns:a16="http://schemas.microsoft.com/office/drawing/2014/main" id="{6D7034A5-D05B-9B07-D198-49AA0748E6FA}"/>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8273" b="8273"/>
          <a:stretch>
            <a:fillRect/>
          </a:stretch>
        </p:blipFill>
        <p:spPr>
          <a:xfrm>
            <a:off x="704533" y="1235075"/>
            <a:ext cx="3656776" cy="1524773"/>
          </a:xfrm>
        </p:spPr>
      </p:pic>
      <p:pic>
        <p:nvPicPr>
          <p:cNvPr id="2050" name="Bilde 2">
            <a:extLst>
              <a:ext uri="{FF2B5EF4-FFF2-40B4-BE49-F238E27FC236}">
                <a16:creationId xmlns:a16="http://schemas.microsoft.com/office/drawing/2014/main" id="{0D346DEB-6684-BA60-0F30-6B13377EF4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7350" y="0"/>
            <a:ext cx="5371802" cy="4045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Bilde 22" descr="Et bilde som inneholder møbler, innendørs, bord, klokke&#10;&#10;KI-generert innhold kan være feil.">
            <a:extLst>
              <a:ext uri="{FF2B5EF4-FFF2-40B4-BE49-F238E27FC236}">
                <a16:creationId xmlns:a16="http://schemas.microsoft.com/office/drawing/2014/main" id="{E3B65B0E-A388-B970-32FD-2D318E3F1B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426" y="3143513"/>
            <a:ext cx="3946949" cy="2960212"/>
          </a:xfrm>
          <a:prstGeom prst="rect">
            <a:avLst/>
          </a:prstGeom>
        </p:spPr>
      </p:pic>
    </p:spTree>
    <p:extLst>
      <p:ext uri="{BB962C8B-B14F-4D97-AF65-F5344CB8AC3E}">
        <p14:creationId xmlns:p14="http://schemas.microsoft.com/office/powerpoint/2010/main" val="3789393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627D6A6-46AB-6E44-B6A0-8D3C24D8C9FB}"/>
              </a:ext>
            </a:extLst>
          </p:cNvPr>
          <p:cNvSpPr>
            <a:spLocks noGrp="1"/>
          </p:cNvSpPr>
          <p:nvPr>
            <p:ph type="title"/>
          </p:nvPr>
        </p:nvSpPr>
        <p:spPr>
          <a:xfrm>
            <a:off x="729338" y="1425117"/>
            <a:ext cx="5549542" cy="1002568"/>
          </a:xfrm>
        </p:spPr>
        <p:txBody>
          <a:bodyPr>
            <a:normAutofit fontScale="90000"/>
          </a:bodyPr>
          <a:lstStyle/>
          <a:p>
            <a:pPr marL="15240" indent="-6350">
              <a:lnSpc>
                <a:spcPct val="103000"/>
              </a:lnSpc>
              <a:spcAft>
                <a:spcPts val="1010"/>
              </a:spcAft>
            </a:pPr>
            <a:br>
              <a:rPr lang="nb-NO" sz="2200" b="1" dirty="0"/>
            </a:br>
            <a:r>
              <a:rPr lang="nb-NO" dirty="0"/>
              <a:t>Oppveksttjenesten</a:t>
            </a:r>
            <a:r>
              <a:rPr lang="nb-NO" sz="3600" dirty="0"/>
              <a:t>:</a:t>
            </a:r>
            <a:br>
              <a:rPr lang="nb-NO" sz="3600" dirty="0"/>
            </a:br>
            <a:br>
              <a:rPr lang="nb-NO" sz="2200" b="1" dirty="0"/>
            </a:br>
            <a:r>
              <a:rPr lang="nb-NO" sz="2000" b="0" i="0" dirty="0">
                <a:solidFill>
                  <a:srgbClr val="2B2E34"/>
                </a:solidFill>
                <a:effectLst/>
                <a:latin typeface="Gotham"/>
              </a:rPr>
              <a:t>Hver grunnskole skal ha et arbeidsutvalg som er valgt av foreldrene</a:t>
            </a:r>
            <a:r>
              <a:rPr lang="nb-NO" sz="2000" dirty="0">
                <a:solidFill>
                  <a:srgbClr val="2B2E34"/>
                </a:solidFill>
                <a:latin typeface="Gotham"/>
              </a:rPr>
              <a:t> i h.h.t. opplæringsloven.</a:t>
            </a:r>
            <a:br>
              <a:rPr lang="nb-NO" sz="2000" dirty="0">
                <a:solidFill>
                  <a:srgbClr val="2B2E34"/>
                </a:solidFill>
                <a:latin typeface="Gotham"/>
              </a:rPr>
            </a:br>
            <a:r>
              <a:rPr lang="nb-NO" sz="2000" dirty="0">
                <a:solidFill>
                  <a:srgbClr val="2B2E34"/>
                </a:solidFill>
                <a:latin typeface="Gotham"/>
              </a:rPr>
              <a:t>Foreldrene bidrar som frivillige.</a:t>
            </a:r>
            <a:br>
              <a:rPr lang="nb-NO" sz="2000" dirty="0">
                <a:solidFill>
                  <a:srgbClr val="2B2E34"/>
                </a:solidFill>
                <a:latin typeface="Gotham"/>
              </a:rPr>
            </a:br>
            <a:endParaRPr lang="nb-NO" sz="2000" b="1" dirty="0">
              <a:solidFill>
                <a:srgbClr val="FF0000"/>
              </a:solidFill>
            </a:endParaRPr>
          </a:p>
        </p:txBody>
      </p:sp>
      <p:sp>
        <p:nvSpPr>
          <p:cNvPr id="3" name="Plassholder for innhold 2">
            <a:extLst>
              <a:ext uri="{FF2B5EF4-FFF2-40B4-BE49-F238E27FC236}">
                <a16:creationId xmlns:a16="http://schemas.microsoft.com/office/drawing/2014/main" id="{3E38DA3C-3EDB-B48E-CA07-A79A234830FC}"/>
              </a:ext>
            </a:extLst>
          </p:cNvPr>
          <p:cNvSpPr>
            <a:spLocks noGrp="1"/>
          </p:cNvSpPr>
          <p:nvPr>
            <p:ph idx="1"/>
          </p:nvPr>
        </p:nvSpPr>
        <p:spPr>
          <a:xfrm>
            <a:off x="813267" y="3699739"/>
            <a:ext cx="4896465" cy="1895394"/>
          </a:xfrm>
        </p:spPr>
        <p:txBody>
          <a:bodyPr>
            <a:normAutofit fontScale="40000" lnSpcReduction="20000"/>
          </a:bodyPr>
          <a:lstStyle/>
          <a:p>
            <a:pPr marL="0" indent="0" algn="l">
              <a:spcBef>
                <a:spcPts val="4800"/>
              </a:spcBef>
              <a:spcAft>
                <a:spcPts val="3000"/>
              </a:spcAft>
              <a:buNone/>
            </a:pPr>
            <a:r>
              <a:rPr lang="nb-NO" sz="4500" b="1" i="0" dirty="0">
                <a:solidFill>
                  <a:srgbClr val="2B2E34"/>
                </a:solidFill>
                <a:effectLst/>
                <a:latin typeface="Greycliff CF"/>
              </a:rPr>
              <a:t>FAU skal samarbeide med:</a:t>
            </a:r>
            <a:br>
              <a:rPr lang="nb-NO" sz="4500" b="1" i="0" dirty="0">
                <a:solidFill>
                  <a:srgbClr val="2B2E34"/>
                </a:solidFill>
                <a:effectLst/>
                <a:latin typeface="Greycliff CF"/>
              </a:rPr>
            </a:br>
            <a:r>
              <a:rPr lang="nb-NO" sz="4500" b="0" i="0" dirty="0">
                <a:solidFill>
                  <a:srgbClr val="2B2E34"/>
                </a:solidFill>
                <a:effectLst/>
                <a:latin typeface="Gotham"/>
              </a:rPr>
              <a:t>Skolens ledelse og ansatte </a:t>
            </a:r>
            <a:br>
              <a:rPr lang="nb-NO" sz="4500" b="0" i="0" dirty="0">
                <a:solidFill>
                  <a:srgbClr val="2B2E34"/>
                </a:solidFill>
                <a:effectLst/>
                <a:latin typeface="Gotham"/>
              </a:rPr>
            </a:br>
            <a:r>
              <a:rPr lang="nb-NO" sz="4500" b="0" i="0" dirty="0">
                <a:solidFill>
                  <a:srgbClr val="2B2E34"/>
                </a:solidFill>
                <a:effectLst/>
                <a:latin typeface="Gotham"/>
              </a:rPr>
              <a:t>Elevrådet </a:t>
            </a:r>
            <a:br>
              <a:rPr lang="nb-NO" sz="4500" b="0" i="0" dirty="0">
                <a:solidFill>
                  <a:srgbClr val="2B2E34"/>
                </a:solidFill>
                <a:effectLst/>
                <a:latin typeface="Gotham"/>
              </a:rPr>
            </a:br>
            <a:r>
              <a:rPr lang="nb-NO" sz="4500" b="0" i="0" dirty="0">
                <a:solidFill>
                  <a:srgbClr val="2B2E34"/>
                </a:solidFill>
                <a:effectLst/>
                <a:latin typeface="Gotham"/>
              </a:rPr>
              <a:t>Foreldrekontaktene</a:t>
            </a:r>
            <a:br>
              <a:rPr lang="nb-NO" sz="4500" b="0" i="0" dirty="0">
                <a:solidFill>
                  <a:srgbClr val="2B2E34"/>
                </a:solidFill>
                <a:effectLst/>
                <a:latin typeface="Gotham"/>
              </a:rPr>
            </a:br>
            <a:r>
              <a:rPr lang="nb-NO" sz="4500" b="0" i="0" dirty="0">
                <a:solidFill>
                  <a:srgbClr val="2B2E34"/>
                </a:solidFill>
                <a:effectLst/>
                <a:latin typeface="Gotham"/>
              </a:rPr>
              <a:t>Resten av foreldrene ved skolen </a:t>
            </a:r>
            <a:br>
              <a:rPr lang="nb-NO" sz="4500" b="0" i="0" dirty="0">
                <a:solidFill>
                  <a:srgbClr val="2B2E34"/>
                </a:solidFill>
                <a:effectLst/>
                <a:latin typeface="Gotham"/>
              </a:rPr>
            </a:br>
            <a:r>
              <a:rPr lang="nb-NO" sz="4500" b="0" i="0" dirty="0">
                <a:solidFill>
                  <a:srgbClr val="2B2E34"/>
                </a:solidFill>
                <a:effectLst/>
                <a:latin typeface="Gotham"/>
              </a:rPr>
              <a:t>Kommunalt foreldreutvalg hvis kommunen har det</a:t>
            </a:r>
          </a:p>
          <a:p>
            <a:pPr marL="0" indent="0">
              <a:buNone/>
            </a:pPr>
            <a:endParaRPr lang="nb-NO" dirty="0"/>
          </a:p>
        </p:txBody>
      </p:sp>
      <p:pic>
        <p:nvPicPr>
          <p:cNvPr id="14" name="Plassholder for bilde 13" descr="Et bilde som inneholder tekst, Font, logo, Grafikk&#10;&#10;Automatisk generert beskrivelse">
            <a:extLst>
              <a:ext uri="{FF2B5EF4-FFF2-40B4-BE49-F238E27FC236}">
                <a16:creationId xmlns:a16="http://schemas.microsoft.com/office/drawing/2014/main" id="{7B0E9A0F-2B5B-FCDA-C7BB-8E608527E381}"/>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2022" r="12022"/>
          <a:stretch>
            <a:fillRect/>
          </a:stretch>
        </p:blipFill>
        <p:spPr>
          <a:xfrm>
            <a:off x="4830763" y="388938"/>
            <a:ext cx="1650095" cy="1317942"/>
          </a:xfrm>
        </p:spPr>
      </p:pic>
      <p:pic>
        <p:nvPicPr>
          <p:cNvPr id="23" name="Plassholder for bilde 22" descr="Et bilde som inneholder Menneskeansikt, klær, person, smårolling&#10;&#10;Automatisk generert beskrivelse">
            <a:extLst>
              <a:ext uri="{FF2B5EF4-FFF2-40B4-BE49-F238E27FC236}">
                <a16:creationId xmlns:a16="http://schemas.microsoft.com/office/drawing/2014/main" id="{01BE5063-484B-FAF1-3526-58B448542040}"/>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990" r="990"/>
          <a:stretch>
            <a:fillRect/>
          </a:stretch>
        </p:blipFill>
        <p:spPr>
          <a:xfrm>
            <a:off x="6969906" y="596186"/>
            <a:ext cx="5028737" cy="5130189"/>
          </a:xfrm>
        </p:spPr>
      </p:pic>
    </p:spTree>
    <p:extLst>
      <p:ext uri="{BB962C8B-B14F-4D97-AF65-F5344CB8AC3E}">
        <p14:creationId xmlns:p14="http://schemas.microsoft.com/office/powerpoint/2010/main" val="1795656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0E619BD6-BCAE-07B6-7869-143E2034E513}"/>
              </a:ext>
            </a:extLst>
          </p:cNvPr>
          <p:cNvSpPr>
            <a:spLocks noGrp="1"/>
          </p:cNvSpPr>
          <p:nvPr>
            <p:ph type="title"/>
          </p:nvPr>
        </p:nvSpPr>
        <p:spPr/>
        <p:txBody>
          <a:bodyPr>
            <a:normAutofit/>
          </a:bodyPr>
          <a:lstStyle/>
          <a:p>
            <a:r>
              <a:rPr lang="nb-NO" sz="2900" dirty="0"/>
              <a:t>Frivilligsentralen rolle og ansvar</a:t>
            </a:r>
          </a:p>
        </p:txBody>
      </p:sp>
      <p:sp>
        <p:nvSpPr>
          <p:cNvPr id="3" name="Plassholder for innhold 2">
            <a:extLst>
              <a:ext uri="{FF2B5EF4-FFF2-40B4-BE49-F238E27FC236}">
                <a16:creationId xmlns:a16="http://schemas.microsoft.com/office/drawing/2014/main" id="{0AEBB3A1-B130-86AE-9B59-2588A97BDF40}"/>
              </a:ext>
            </a:extLst>
          </p:cNvPr>
          <p:cNvSpPr>
            <a:spLocks noGrp="1"/>
          </p:cNvSpPr>
          <p:nvPr>
            <p:ph idx="1"/>
          </p:nvPr>
        </p:nvSpPr>
        <p:spPr/>
        <p:txBody>
          <a:bodyPr/>
          <a:lstStyle/>
          <a:p>
            <a:r>
              <a:rPr lang="nb-NO" sz="1800" dirty="0"/>
              <a:t>Praktisk organisatorisk bistand til:</a:t>
            </a:r>
            <a:br>
              <a:rPr lang="nb-NO" sz="1800" dirty="0"/>
            </a:br>
            <a:r>
              <a:rPr lang="nb-NO" dirty="0"/>
              <a:t>frivillige lag og foreninger, </a:t>
            </a:r>
            <a:r>
              <a:rPr lang="nb-NO" sz="1800" dirty="0"/>
              <a:t>flyktningmottak, FVS’ møteplasser og én til én oppdrag.</a:t>
            </a:r>
          </a:p>
          <a:p>
            <a:r>
              <a:rPr lang="nb-NO" dirty="0"/>
              <a:t>Rekruttere frivillige og promotere festivaler og arrangement.</a:t>
            </a:r>
          </a:p>
          <a:p>
            <a:r>
              <a:rPr lang="nb-NO" dirty="0"/>
              <a:t>Rekruttere frivillige og samarbeide om arrangement, møteplasser, tjenester for kommunale virksomheter.</a:t>
            </a:r>
          </a:p>
          <a:p>
            <a:r>
              <a:rPr lang="nb-NO" sz="1800" dirty="0"/>
              <a:t>Knutepunktkontakt for Bufdir tilskudd til inkludering av barn og unge.</a:t>
            </a:r>
          </a:p>
          <a:p>
            <a:pPr marL="0" indent="0">
              <a:buNone/>
            </a:pPr>
            <a:r>
              <a:rPr lang="nb-NO" dirty="0"/>
              <a:t>https://kongsberg.frivilligsentral.no/</a:t>
            </a:r>
          </a:p>
        </p:txBody>
      </p:sp>
      <p:pic>
        <p:nvPicPr>
          <p:cNvPr id="7" name="Plassholder for bilde 6" descr="Et bilde som inneholder utendørs, person, tre, klær&#10;&#10;Automatisk generert beskrivelse">
            <a:extLst>
              <a:ext uri="{FF2B5EF4-FFF2-40B4-BE49-F238E27FC236}">
                <a16:creationId xmlns:a16="http://schemas.microsoft.com/office/drawing/2014/main" id="{5B6A1317-5266-F854-1BA4-9766BAFD849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3243" r="13243"/>
          <a:stretch>
            <a:fillRect/>
          </a:stretch>
        </p:blipFill>
        <p:spPr>
          <a:xfrm>
            <a:off x="7015626" y="55166"/>
            <a:ext cx="5028737" cy="5130189"/>
          </a:xfrm>
        </p:spPr>
      </p:pic>
      <p:pic>
        <p:nvPicPr>
          <p:cNvPr id="9" name="Plassholder for bilde 8" descr="Et bilde som inneholder clip art, tegning, sketch, strektegning&#10;&#10;Automatisk generert beskrivelse">
            <a:extLst>
              <a:ext uri="{FF2B5EF4-FFF2-40B4-BE49-F238E27FC236}">
                <a16:creationId xmlns:a16="http://schemas.microsoft.com/office/drawing/2014/main" id="{C4FF499F-6EB2-1007-E6E7-E7370C30CC0F}"/>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4079" b="4079"/>
          <a:stretch>
            <a:fillRect/>
          </a:stretch>
        </p:blipFill>
        <p:spPr>
          <a:xfrm>
            <a:off x="5689139" y="4632643"/>
            <a:ext cx="2103263" cy="1931670"/>
          </a:xfrm>
        </p:spPr>
      </p:pic>
    </p:spTree>
    <p:extLst>
      <p:ext uri="{BB962C8B-B14F-4D97-AF65-F5344CB8AC3E}">
        <p14:creationId xmlns:p14="http://schemas.microsoft.com/office/powerpoint/2010/main" val="3799451432"/>
      </p:ext>
    </p:extLst>
  </p:cSld>
  <p:clrMapOvr>
    <a:masterClrMapping/>
  </p:clrMapOvr>
</p:sld>
</file>

<file path=ppt/theme/theme1.xml><?xml version="1.0" encoding="utf-8"?>
<a:theme xmlns:a="http://schemas.openxmlformats.org/drawingml/2006/main" name="Kongsberg kommune – himmelrød">
  <a:themeElements>
    <a:clrScheme name="Kongsberg kommune 2023">
      <a:dk1>
        <a:srgbClr val="162838"/>
      </a:dk1>
      <a:lt1>
        <a:srgbClr val="FFFFFF"/>
      </a:lt1>
      <a:dk2>
        <a:srgbClr val="095163"/>
      </a:dk2>
      <a:lt2>
        <a:srgbClr val="93CAC3"/>
      </a:lt2>
      <a:accent1>
        <a:srgbClr val="A4215C"/>
      </a:accent1>
      <a:accent2>
        <a:srgbClr val="D68528"/>
      </a:accent2>
      <a:accent3>
        <a:srgbClr val="496985"/>
      </a:accent3>
      <a:accent4>
        <a:srgbClr val="008E91"/>
      </a:accent4>
      <a:accent5>
        <a:srgbClr val="AD5A9A"/>
      </a:accent5>
      <a:accent6>
        <a:srgbClr val="E7B360"/>
      </a:accent6>
      <a:hlink>
        <a:srgbClr val="008E91"/>
      </a:hlink>
      <a:folHlink>
        <a:srgbClr val="A3205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Kongsberg_ppt_mal" id="{C9B1C935-7C5A-3144-AB6E-3E8F08B5D0AE}" vid="{5469495D-30A0-3F42-9720-BD38208849E9}"/>
    </a:ext>
  </a:extLst>
</a:theme>
</file>

<file path=ppt/theme/theme2.xml><?xml version="1.0" encoding="utf-8"?>
<a:theme xmlns:a="http://schemas.openxmlformats.org/drawingml/2006/main" name="Kongsberg kommune – sakkerhus">
  <a:themeElements>
    <a:clrScheme name="Kongsberg kommune 2023">
      <a:dk1>
        <a:srgbClr val="162838"/>
      </a:dk1>
      <a:lt1>
        <a:srgbClr val="FFFFFF"/>
      </a:lt1>
      <a:dk2>
        <a:srgbClr val="095163"/>
      </a:dk2>
      <a:lt2>
        <a:srgbClr val="93CAC3"/>
      </a:lt2>
      <a:accent1>
        <a:srgbClr val="A4215C"/>
      </a:accent1>
      <a:accent2>
        <a:srgbClr val="D68528"/>
      </a:accent2>
      <a:accent3>
        <a:srgbClr val="496985"/>
      </a:accent3>
      <a:accent4>
        <a:srgbClr val="008E91"/>
      </a:accent4>
      <a:accent5>
        <a:srgbClr val="AD5A9A"/>
      </a:accent5>
      <a:accent6>
        <a:srgbClr val="E7B360"/>
      </a:accent6>
      <a:hlink>
        <a:srgbClr val="008E91"/>
      </a:hlink>
      <a:folHlink>
        <a:srgbClr val="A3205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Kongsberg_ppt_mal" id="{C9B1C935-7C5A-3144-AB6E-3E8F08B5D0AE}" vid="{AB6BDC51-7D49-AD46-9E20-5331A93EADBA}"/>
    </a:ext>
  </a:extLst>
</a:theme>
</file>

<file path=ppt/theme/theme3.xml><?xml version="1.0" encoding="utf-8"?>
<a:theme xmlns:a="http://schemas.openxmlformats.org/drawingml/2006/main" name="Kongsberg kommune – flusspat">
  <a:themeElements>
    <a:clrScheme name="Kongsberg kommune 2023">
      <a:dk1>
        <a:srgbClr val="162838"/>
      </a:dk1>
      <a:lt1>
        <a:srgbClr val="FFFFFF"/>
      </a:lt1>
      <a:dk2>
        <a:srgbClr val="095163"/>
      </a:dk2>
      <a:lt2>
        <a:srgbClr val="93CAC3"/>
      </a:lt2>
      <a:accent1>
        <a:srgbClr val="A4215C"/>
      </a:accent1>
      <a:accent2>
        <a:srgbClr val="D68528"/>
      </a:accent2>
      <a:accent3>
        <a:srgbClr val="496985"/>
      </a:accent3>
      <a:accent4>
        <a:srgbClr val="008E91"/>
      </a:accent4>
      <a:accent5>
        <a:srgbClr val="AD5A9A"/>
      </a:accent5>
      <a:accent6>
        <a:srgbClr val="E7B360"/>
      </a:accent6>
      <a:hlink>
        <a:srgbClr val="008E91"/>
      </a:hlink>
      <a:folHlink>
        <a:srgbClr val="A3205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Kongsberg_ppt_mal" id="{C9B1C935-7C5A-3144-AB6E-3E8F08B5D0AE}" vid="{15C739B1-0D23-3A49-BA81-9A2E67F6A01E}"/>
    </a:ext>
  </a:ext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9FB8743D4131A94EA5CADF935C4C162A" ma:contentTypeVersion="16" ma:contentTypeDescription="Opprett et nytt dokument." ma:contentTypeScope="" ma:versionID="e8ec26f102e9fed2b2bb628f73cb2563">
  <xsd:schema xmlns:xsd="http://www.w3.org/2001/XMLSchema" xmlns:xs="http://www.w3.org/2001/XMLSchema" xmlns:p="http://schemas.microsoft.com/office/2006/metadata/properties" xmlns:ns2="8d929d93-f9d1-4cc7-956b-d7b2f76f8f49" xmlns:ns3="77bea272-1b7e-4cbf-80c5-e7b2843d3af6" targetNamespace="http://schemas.microsoft.com/office/2006/metadata/properties" ma:root="true" ma:fieldsID="54c6bf1fd7f2e91a94ea65e9715b6347" ns2:_="" ns3:_="">
    <xsd:import namespace="8d929d93-f9d1-4cc7-956b-d7b2f76f8f49"/>
    <xsd:import namespace="77bea272-1b7e-4cbf-80c5-e7b2843d3af6"/>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Location"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929d93-f9d1-4cc7-956b-d7b2f76f8f4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Bildemerkelapper" ma:readOnly="false" ma:fieldId="{5cf76f15-5ced-4ddc-b409-7134ff3c332f}" ma:taxonomyMulti="true" ma:sspId="a80b8731-baab-4ba9-8a30-230d2a00d2cc"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7bea272-1b7e-4cbf-80c5-e7b2843d3af6" elementFormDefault="qualified">
    <xsd:import namespace="http://schemas.microsoft.com/office/2006/documentManagement/types"/>
    <xsd:import namespace="http://schemas.microsoft.com/office/infopath/2007/PartnerControls"/>
    <xsd:element name="SharedWithUsers" ma:index="11"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Delingsdetaljer" ma:internalName="SharedWithDetails" ma:readOnly="true">
      <xsd:simpleType>
        <xsd:restriction base="dms:Note">
          <xsd:maxLength value="255"/>
        </xsd:restriction>
      </xsd:simpleType>
    </xsd:element>
    <xsd:element name="TaxCatchAll" ma:index="15" nillable="true" ma:displayName="Taxonomy Catch All Column" ma:hidden="true" ma:list="{1eded455-a97d-49f7-bd3c-9fcc41142118}" ma:internalName="TaxCatchAll" ma:showField="CatchAllData" ma:web="77bea272-1b7e-4cbf-80c5-e7b2843d3af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holdstype"/>
        <xsd:element ref="dc:title" minOccurs="0" maxOccurs="1" ma:index="4" ma:displayName="Tit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77bea272-1b7e-4cbf-80c5-e7b2843d3af6" xsi:nil="true"/>
    <lcf76f155ced4ddcb4097134ff3c332f xmlns="8d929d93-f9d1-4cc7-956b-d7b2f76f8f4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ED1EE74-871A-4B22-8C22-1D5A37506344}">
  <ds:schemaRefs>
    <ds:schemaRef ds:uri="http://schemas.microsoft.com/sharepoint/v3/contenttype/forms"/>
  </ds:schemaRefs>
</ds:datastoreItem>
</file>

<file path=customXml/itemProps2.xml><?xml version="1.0" encoding="utf-8"?>
<ds:datastoreItem xmlns:ds="http://schemas.openxmlformats.org/officeDocument/2006/customXml" ds:itemID="{6C67183C-E778-496F-A3C6-93C23C014B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929d93-f9d1-4cc7-956b-d7b2f76f8f49"/>
    <ds:schemaRef ds:uri="77bea272-1b7e-4cbf-80c5-e7b2843d3a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AE184F8-3AA5-4349-B528-A77D4993C410}">
  <ds:schemaRefs>
    <ds:schemaRef ds:uri="http://schemas.microsoft.com/office/infopath/2007/PartnerControls"/>
    <ds:schemaRef ds:uri="http://www.w3.org/XML/1998/namespace"/>
    <ds:schemaRef ds:uri="http://schemas.microsoft.com/office/2006/documentManagement/types"/>
    <ds:schemaRef ds:uri="http://purl.org/dc/terms/"/>
    <ds:schemaRef ds:uri="http://schemas.openxmlformats.org/package/2006/metadata/core-properties"/>
    <ds:schemaRef ds:uri="http://purl.org/dc/dcmitype/"/>
    <ds:schemaRef ds:uri="8d929d93-f9d1-4cc7-956b-d7b2f76f8f49"/>
    <ds:schemaRef ds:uri="77bea272-1b7e-4cbf-80c5-e7b2843d3af6"/>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Kongsberg_ppt_mal (9)</Template>
  <TotalTime>1948</TotalTime>
  <Words>1485</Words>
  <Application>Microsoft Office PowerPoint</Application>
  <PresentationFormat>Widescreen</PresentationFormat>
  <Paragraphs>324</Paragraphs>
  <Slides>15</Slides>
  <Notes>0</Notes>
  <HiddenSlides>0</HiddenSlides>
  <MMClips>0</MMClips>
  <ScaleCrop>false</ScaleCrop>
  <HeadingPairs>
    <vt:vector size="6" baseType="variant">
      <vt:variant>
        <vt:lpstr>Brukte skrifter</vt:lpstr>
      </vt:variant>
      <vt:variant>
        <vt:i4>8</vt:i4>
      </vt:variant>
      <vt:variant>
        <vt:lpstr>Tema</vt:lpstr>
      </vt:variant>
      <vt:variant>
        <vt:i4>3</vt:i4>
      </vt:variant>
      <vt:variant>
        <vt:lpstr>Lysbildetitler</vt:lpstr>
      </vt:variant>
      <vt:variant>
        <vt:i4>15</vt:i4>
      </vt:variant>
    </vt:vector>
  </HeadingPairs>
  <TitlesOfParts>
    <vt:vector size="26" baseType="lpstr">
      <vt:lpstr>Aptos</vt:lpstr>
      <vt:lpstr>Aptos Display</vt:lpstr>
      <vt:lpstr>Aptos Narrow</vt:lpstr>
      <vt:lpstr>Arial</vt:lpstr>
      <vt:lpstr>Calibri</vt:lpstr>
      <vt:lpstr>Cambria</vt:lpstr>
      <vt:lpstr>Gotham</vt:lpstr>
      <vt:lpstr>Greycliff CF</vt:lpstr>
      <vt:lpstr>Kongsberg kommune – himmelrød</vt:lpstr>
      <vt:lpstr>Kongsberg kommune – sakkerhus</vt:lpstr>
      <vt:lpstr>Kongsberg kommune – flusspat</vt:lpstr>
      <vt:lpstr>Årsrapport 2024 Kongsberg frivilligsentral</vt:lpstr>
      <vt:lpstr>Innhold: Visjon og verdier Mål og ledelse Kultur og velferd hovedroller i forhold til frivillighet. Helse- og omsorgs rolle knyttet til frivillig sektor. Oppveksttjenesten og frivillig sektor. Frivilligsentralen rolle og ansvar Produksjon Rekruttering            </vt:lpstr>
      <vt:lpstr>Visjon og verdier   </vt:lpstr>
      <vt:lpstr>      </vt:lpstr>
      <vt:lpstr>   </vt:lpstr>
      <vt:lpstr>Helse- og omsorg:</vt:lpstr>
      <vt:lpstr>PowerPoint-presentasjon</vt:lpstr>
      <vt:lpstr> Oppveksttjenesten:  Hver grunnskole skal ha et arbeidsutvalg som er valgt av foreldrene i h.h.t. opplæringsloven. Foreldrene bidrar som frivillige. </vt:lpstr>
      <vt:lpstr>Frivilligsentralen rolle og ansvar</vt:lpstr>
      <vt:lpstr>Frivilligsentralens produksjoner 2024   For frivillig sektor: Flyktningmottak, kulturkafé, seniordans, seniornett og menneskebibliotek. Bufdir søknad for inkludering av barn og unge. For kommunale virksomheter: Biblioteket; miljøko, barna lørdag, spillkveld, filosofikafé. Integreringsseksjonen; språkkafé og menneskebibliotek. Ung Kultur; Ung Kultur Møtes, Fiksefest  Tislegård ungdomsskole: Livets minnebok Helse- og omsorg: Lesevenn, generasjonsmøte el-rickshaw sykkelturer, aktivitetsvenn, dagsenter. Drifte egne møteplasser: Nymoens kafé, strikking for alle, spårkkaféer, seniordans, engelskkurs, IKTkafé. Paktisk hjelp – en til en: Ledsaging, transport, handle, enklere praktiske oppdrag i hjemmet.</vt:lpstr>
      <vt:lpstr> </vt:lpstr>
      <vt:lpstr>PowerPoint-presentasjon</vt:lpstr>
      <vt:lpstr>Med utgangspunkt i de frivilliges interesser skapes tjenester og møteplasser:</vt:lpstr>
      <vt:lpstr>PowerPoint-presentasjon</vt:lpstr>
      <vt:lpstr>PowerPoint-presentasjon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Rigmor Råen</dc:creator>
  <cp:lastModifiedBy>Rigmor Råen</cp:lastModifiedBy>
  <cp:revision>6</cp:revision>
  <cp:lastPrinted>2025-02-19T09:55:20Z</cp:lastPrinted>
  <dcterms:created xsi:type="dcterms:W3CDTF">2024-11-08T08:26:38Z</dcterms:created>
  <dcterms:modified xsi:type="dcterms:W3CDTF">2025-03-07T09:46:10Z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0x0101009FB8743D4131A94EA5CADF935C4C162A</vt:lpwstr>
  </property>
</Properties>
</file>